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4" r:id="rId3"/>
    <p:sldId id="258" r:id="rId4"/>
    <p:sldId id="336" r:id="rId5"/>
    <p:sldId id="337" r:id="rId6"/>
    <p:sldId id="339" r:id="rId7"/>
    <p:sldId id="338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57" r:id="rId17"/>
    <p:sldId id="348" r:id="rId18"/>
    <p:sldId id="349" r:id="rId19"/>
    <p:sldId id="350" r:id="rId20"/>
    <p:sldId id="353" r:id="rId21"/>
    <p:sldId id="354" r:id="rId22"/>
    <p:sldId id="351" r:id="rId23"/>
    <p:sldId id="352" r:id="rId24"/>
    <p:sldId id="356" r:id="rId25"/>
    <p:sldId id="355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>
        <p:scale>
          <a:sx n="55" d="100"/>
          <a:sy n="55" d="100"/>
        </p:scale>
        <p:origin x="-174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72649-0FB4-4752-A358-1F8D8F9CF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22F3F-7A67-457F-8E5A-99CDA393C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3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167B-0F23-4D4A-9DE2-43DA02736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590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9F62-6537-4773-A133-201DD32E6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714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F3ADB-AD53-413E-9056-238BE74E8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802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4E09-E257-481D-9E4A-4B2CA3B3A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6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5EAD-F13B-47CD-A844-10ED8A5AD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48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1C26-3623-49F2-A9B6-343ADB0BB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775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51C58-D6AD-47A2-82DA-860405297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44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B000-BF12-4D85-8582-817A8F8AF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7769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9FA1-2DAA-4A80-BDE8-2B81CBF9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61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4FAF3-1042-46DD-B80C-78AC9E3D4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528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3C37-41F9-46A7-B39F-5C88B21F0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523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4AAF1-9489-4F3F-AC82-106DB3AFC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190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4B84A0-7F29-4388-A134-4AD630AC5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narisuj-mne-barashka.ru/wp-content/uploads/2010/05/00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&#1055;&#1040;&#1052;&#1071;&#1058;&#1068;.EX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5976938" cy="4967288"/>
          </a:xfrm>
        </p:spPr>
        <p:txBody>
          <a:bodyPr/>
          <a:lstStyle/>
          <a:p>
            <a:pPr eaLnBrk="1" hangingPunct="1"/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70-летию</a:t>
            </a:r>
            <a:br>
              <a:rPr lang="ru-RU" sz="8800" smtClean="0">
                <a:solidFill>
                  <a:srgbClr val="990000"/>
                </a:solidFill>
                <a:latin typeface="Mistral" pitchFamily="66" charset="0"/>
              </a:rPr>
            </a:br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 Победы посвящается…</a:t>
            </a:r>
          </a:p>
        </p:txBody>
      </p:sp>
      <p:pic>
        <p:nvPicPr>
          <p:cNvPr id="6" name="Picture 4" descr="shapka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281" y="404664"/>
            <a:ext cx="3019952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6013" y="5300663"/>
            <a:ext cx="72009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990000"/>
                </a:solidFill>
                <a:latin typeface="+mn-lt"/>
              </a:rPr>
              <a:t>Презентация к уроку </a:t>
            </a:r>
            <a:r>
              <a:rPr lang="ru-RU" sz="2400" i="1">
                <a:solidFill>
                  <a:srgbClr val="990000"/>
                </a:solidFill>
                <a:latin typeface="+mn-lt"/>
              </a:rPr>
              <a:t>Мужества , 4 а класс</a:t>
            </a:r>
            <a:endParaRPr lang="ru-RU" sz="2400" i="1" dirty="0">
              <a:solidFill>
                <a:srgbClr val="990000"/>
              </a:solidFill>
              <a:latin typeface="+mn-lt"/>
            </a:endParaRPr>
          </a:p>
          <a:p>
            <a:pPr>
              <a:defRPr/>
            </a:pPr>
            <a:r>
              <a:rPr lang="ru-RU" sz="2400" i="1" dirty="0">
                <a:solidFill>
                  <a:srgbClr val="99000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sz="2400" i="1" dirty="0">
                <a:solidFill>
                  <a:srgbClr val="990000"/>
                </a:solidFill>
                <a:latin typeface="+mn-lt"/>
              </a:rPr>
              <a:t>Классный руководитель: Константинова И.А.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C00000"/>
                </a:solidFill>
              </a:rPr>
              <a:t>Осокин  Вениамин  Иванович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835150" y="908050"/>
            <a:ext cx="6851650" cy="5218113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i="1" smtClean="0"/>
              <a:t>                       Осокин Вениамин Иванович родился в 1920 году.                      В 1938 году вступил в ряды ВЛКСМ и немного позднее по комсомольской путевке был направлен на учебу в Лименду. Он всегда мечтал служить на флоте. В составе экипажа буксирного парохода водил плоты с лесом по Северной Двине и Вычегде. Через год его призвали на морскую службу. В июне 1940 года  как отличника боевой и политической подготовки его  командировали в штаб Северного флота для прохождения дальнейшей службы. Когда началась война, прадед вместе с другими матросами был зачислен автоматчиком в третью бригаду морской пехоты. Отступал и наступал вместе со всеми, держал оборону и вновь шел вперёд с автоматом в руках. Приходилось вступать в рукопашную. Был обморожен и ранен. После госпиталя направлен в управление связи Беломорской военной флотилии, где встретил долгожданную Победу. </a:t>
            </a:r>
            <a:endParaRPr lang="ru-RU" sz="1600" smtClean="0"/>
          </a:p>
          <a:p>
            <a:r>
              <a:rPr lang="ru-RU" sz="1600" b="1" i="1" smtClean="0"/>
              <a:t>     За время войны и после неё прадед был награжден                                           орденом  Отечественной войны II степени и шестью медалями, в том числе –  медалью «За отвагу», медалью «За оборону Советского Заполярья». </a:t>
            </a:r>
            <a:endParaRPr lang="ru-RU" sz="1600" smtClean="0"/>
          </a:p>
          <a:p>
            <a:pPr>
              <a:buFontTx/>
              <a:buNone/>
            </a:pPr>
            <a:r>
              <a:rPr lang="ru-RU" sz="1600" b="1" i="1" smtClean="0"/>
              <a:t>                                                   Меньшакова  Ксения, 4 а класс</a:t>
            </a:r>
            <a:endParaRPr lang="ru-RU" sz="1600" smtClean="0"/>
          </a:p>
          <a:p>
            <a:pPr>
              <a:buFontTx/>
              <a:buNone/>
            </a:pPr>
            <a:r>
              <a:rPr lang="ru-RU" sz="1600" b="1" i="1" smtClean="0"/>
              <a:t> </a:t>
            </a:r>
            <a:endParaRPr lang="ru-RU" sz="1600" smtClean="0"/>
          </a:p>
          <a:p>
            <a:endParaRPr lang="ru-RU" smtClean="0"/>
          </a:p>
        </p:txBody>
      </p:sp>
      <p:pic>
        <p:nvPicPr>
          <p:cNvPr id="11268" name="Рисунок 3" descr="D:\ДОКУМЕНТЫ\ИНГА АЛЕКСАНДРОВНА\Фото прадеда Меньшаковой Ксении 4 А класс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1771650" cy="2308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C00000"/>
                </a:solidFill>
              </a:rPr>
              <a:t>        Горбунов</a:t>
            </a:r>
            <a:br>
              <a:rPr lang="ru-RU" sz="3600" b="1" i="1" smtClean="0">
                <a:solidFill>
                  <a:srgbClr val="C00000"/>
                </a:solidFill>
              </a:rPr>
            </a:br>
            <a:r>
              <a:rPr lang="ru-RU" sz="3600" b="1" i="1" smtClean="0">
                <a:solidFill>
                  <a:srgbClr val="C00000"/>
                </a:solidFill>
              </a:rPr>
              <a:t>            Василий   Лаврентьевич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i="1" smtClean="0"/>
              <a:t>          Прадед родился в 1911 году в Вологодской области. На фронт  его призвали в августе 1941 года. Прадед прошёл всю войну. С августа 1941 года по январь 1943 года служил на Волховском фронте. Был шофёром в 999 стрелковом полку.  Воевал и на Втором Украинском фронте. В марте 1943 года был ранен и контужен. После госпиталя вернулся на фронт. Победу встретил в Румынии. После победы служил там до сентября 1945 года. Вернувшись  домой, продолжал работать шофёром. Награждён  орденом  Отечественной Войны  II степени  и  медалью                        «За Победу над Германией в Великой Отечественной войне 1941-1945 гг.»   </a:t>
            </a:r>
            <a:endParaRPr lang="ru-RU" sz="1800" smtClean="0"/>
          </a:p>
          <a:p>
            <a:pPr>
              <a:buFontTx/>
              <a:buNone/>
            </a:pPr>
            <a:r>
              <a:rPr lang="ru-RU" sz="1800" b="1" i="1" smtClean="0"/>
              <a:t>                                                    </a:t>
            </a:r>
          </a:p>
          <a:p>
            <a:pPr>
              <a:buFontTx/>
              <a:buNone/>
            </a:pPr>
            <a:r>
              <a:rPr lang="ru-RU" sz="1800" b="1" i="1" smtClean="0"/>
              <a:t>                                                        Горбунов Георгий, 4 а класс</a:t>
            </a:r>
            <a:endParaRPr lang="ru-RU" sz="1800" smtClean="0"/>
          </a:p>
          <a:p>
            <a:endParaRPr lang="ru-RU" smtClean="0"/>
          </a:p>
        </p:txBody>
      </p:sp>
      <p:pic>
        <p:nvPicPr>
          <p:cNvPr id="12292" name="Рисунок 3" descr="F:\Война\Горбуно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1655763" cy="19446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C00000"/>
                </a:solidFill>
              </a:rPr>
              <a:t>Новиков  Борис  Дмитриевич</a:t>
            </a:r>
            <a:endParaRPr lang="ru-RU" sz="4000" smtClean="0">
              <a:solidFill>
                <a:srgbClr val="C0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i="1" smtClean="0"/>
              <a:t>               Мой дед родился 13 мая 1929 года. Когда началась война, ему было  12 лет и  его взяли в бригаду для перегона крупного рогатого скота (быки, коровы, козы). В бригаде были четыре женщины, трое  мужчин и мой  дед - в то время 12-летний подросток. Бригада гоняла скот из с. Ильинско-Подомское в г.Котлас на мясокомбинат .   Это 100 км вперёд и 100 км обратно  пешком. По рассказу  деда, животные разбегались: кто в лес, кто в поле. Их нужно было собирать в одно стадо. Так он работал   2 года:  с 1941 по 1943. За труд  в годы войны  ему вручена медаль  и  удостоверение  «Ветеран  Великой  Отечественной  войны».                                                           В этом году прадеду исполнится 86 лет.  Я его очень люблю и поздравляю с  70 - летием нашей Победы над фашизмом.    </a:t>
            </a:r>
            <a:endParaRPr lang="ru-RU" sz="1800" smtClean="0"/>
          </a:p>
          <a:p>
            <a:pPr algn="r">
              <a:buFontTx/>
              <a:buNone/>
            </a:pPr>
            <a:r>
              <a:rPr lang="ru-RU" sz="1800" b="1" i="1" smtClean="0"/>
              <a:t>                                                                                                                                                                             Новикова Полина, 4 а класс</a:t>
            </a: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 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1439862" cy="1958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3175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Смольников  Василий  Григорьевич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763713" y="1196975"/>
            <a:ext cx="6923087" cy="4929188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smtClean="0"/>
              <a:t>        </a:t>
            </a:r>
            <a:r>
              <a:rPr lang="ru-RU" sz="1600" b="1" i="1" smtClean="0"/>
              <a:t>Мой  прадед</a:t>
            </a:r>
            <a:r>
              <a:rPr lang="ru-RU" sz="1600" i="1" smtClean="0"/>
              <a:t>     </a:t>
            </a:r>
            <a:r>
              <a:rPr lang="ru-RU" sz="1600" b="1" i="1" smtClean="0"/>
              <a:t>родился в  деревне Ламоха  Черевковского (Верхнетоемского)  района  Архангельской области.  Был призван на действительную военную службу в 1938 году. Воевал связистом  в 62 армии (8-я гвардейская) под командованием генерала В.И. Чуйкова.В 1945 году  уволен в запас по ранению и кантузии в звании старшины. Закончил войну в звании  гвардия-старшина. После окончания войны прадед работал в  родном лесопункте в должности  главного бухгалтера. Затем  переведен в  той же должности  в Лимендский леспромхоз, далее  в  п. Коряжма в СМУ-5.  Имел  военные  награды:  орден «Красной звезды»  и медали «За оборону Москвы»</a:t>
            </a:r>
            <a:r>
              <a:rPr lang="ru-RU" sz="1600" i="1" smtClean="0"/>
              <a:t> </a:t>
            </a:r>
            <a:r>
              <a:rPr lang="ru-RU" sz="1600" b="1" i="1" smtClean="0"/>
              <a:t>, «За оборону Сталинграда», «За Отвагу»,</a:t>
            </a:r>
            <a:r>
              <a:rPr lang="ru-RU" sz="1600" i="1" smtClean="0"/>
              <a:t> </a:t>
            </a:r>
            <a:r>
              <a:rPr lang="ru-RU" sz="1600" b="1" i="1" smtClean="0"/>
              <a:t>«За боевые заслуги».</a:t>
            </a:r>
            <a:endParaRPr lang="ru-RU" sz="1600" i="1" smtClean="0"/>
          </a:p>
          <a:p>
            <a:pPr>
              <a:buFontTx/>
              <a:buNone/>
            </a:pPr>
            <a:r>
              <a:rPr lang="ru-RU" sz="1600" b="1" i="1" smtClean="0"/>
              <a:t>                                                      </a:t>
            </a:r>
          </a:p>
          <a:p>
            <a:pPr>
              <a:buFontTx/>
              <a:buNone/>
            </a:pPr>
            <a:endParaRPr lang="ru-RU" sz="1600" b="1" smtClean="0"/>
          </a:p>
          <a:p>
            <a:pPr>
              <a:buFontTx/>
              <a:buNone/>
            </a:pPr>
            <a:r>
              <a:rPr lang="ru-RU" sz="1600" b="1" smtClean="0"/>
              <a:t>                                                      Тараканов Глеб,  ученик  4 а класса</a:t>
            </a:r>
          </a:p>
          <a:p>
            <a:endParaRPr lang="ru-RU" sz="1000" b="1" smtClean="0"/>
          </a:p>
          <a:p>
            <a:endParaRPr lang="ru-RU" sz="1000" smtClean="0"/>
          </a:p>
        </p:txBody>
      </p:sp>
      <p:pic>
        <p:nvPicPr>
          <p:cNvPr id="14340" name="Рисунок 3" descr="H:\ВОВ (фото прадеда Глеба Т.)\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1703387" cy="2049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Рисунок 4" descr="H:\ВОВ (фото прадеда Глеба Т.)\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581525"/>
            <a:ext cx="3208338" cy="2063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60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76375" y="260350"/>
            <a:ext cx="7210425" cy="5865813"/>
          </a:xfrm>
        </p:spPr>
        <p:txBody>
          <a:bodyPr/>
          <a:lstStyle/>
          <a:p>
            <a:r>
              <a:rPr lang="ru-RU" sz="2000" b="1" i="1" smtClean="0">
                <a:solidFill>
                  <a:srgbClr val="C00000"/>
                </a:solidFill>
              </a:rPr>
              <a:t> </a:t>
            </a:r>
            <a:r>
              <a:rPr lang="ru-RU" sz="2000" b="1" i="1" u="sng" smtClean="0">
                <a:solidFill>
                  <a:srgbClr val="C00000"/>
                </a:solidFill>
              </a:rPr>
              <a:t>Мысов   Михаил  Матвеевич </a:t>
            </a:r>
            <a:r>
              <a:rPr lang="ru-RU" sz="2000" b="1" i="1" smtClean="0">
                <a:solidFill>
                  <a:srgbClr val="C00000"/>
                </a:solidFill>
              </a:rPr>
              <a:t> (1898-1970 гг).</a:t>
            </a:r>
            <a:r>
              <a:rPr lang="ru-RU" sz="1000" b="1" i="1" smtClean="0"/>
              <a:t>	</a:t>
            </a:r>
            <a:endParaRPr lang="ru-RU" sz="1000" smtClean="0"/>
          </a:p>
          <a:p>
            <a:r>
              <a:rPr lang="ru-RU" sz="1400" b="1" i="1" smtClean="0"/>
              <a:t>Годы службы:       1942-1945гг.</a:t>
            </a:r>
            <a:endParaRPr lang="ru-RU" sz="1400" smtClean="0"/>
          </a:p>
          <a:p>
            <a:r>
              <a:rPr lang="ru-RU" sz="1400" b="1" i="1" smtClean="0"/>
              <a:t>Участвовал в обороне и взятии Сталинграда.    Красноармеец, санинструктор. После контузии освобождал Румынию, Венгрию, Чехословакию. Встретил День Победы   в Праге.                                                                                                    Награжден медалями «За оборону Сталинграда» и «За Отвагу». </a:t>
            </a:r>
            <a:endParaRPr lang="ru-RU" sz="1000" smtClean="0"/>
          </a:p>
          <a:p>
            <a:pPr>
              <a:buFontTx/>
              <a:buNone/>
            </a:pPr>
            <a:r>
              <a:rPr lang="ru-RU" sz="1000" b="1" i="1" smtClean="0"/>
              <a:t> </a:t>
            </a:r>
            <a:endParaRPr lang="ru-RU" sz="300" smtClean="0"/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C00000"/>
                </a:solidFill>
              </a:rPr>
              <a:t>     </a:t>
            </a:r>
            <a:r>
              <a:rPr lang="ru-RU" sz="2000" b="1" i="1" u="sng" smtClean="0">
                <a:solidFill>
                  <a:srgbClr val="C00000"/>
                </a:solidFill>
              </a:rPr>
              <a:t> Бушуев Николай Афанасьевич</a:t>
            </a:r>
            <a:r>
              <a:rPr lang="ru-RU" sz="2000" b="1" i="1" smtClean="0">
                <a:solidFill>
                  <a:srgbClr val="C00000"/>
                </a:solidFill>
              </a:rPr>
              <a:t>  (1914-1994гг).</a:t>
            </a:r>
            <a:endParaRPr lang="ru-RU" sz="2000" smtClean="0">
              <a:solidFill>
                <a:srgbClr val="C00000"/>
              </a:solidFill>
            </a:endParaRPr>
          </a:p>
          <a:p>
            <a:r>
              <a:rPr lang="ru-RU" sz="1600" b="1" i="1" smtClean="0"/>
              <a:t> Годы службы: 1941-1951гг.</a:t>
            </a:r>
            <a:r>
              <a:rPr lang="ru-RU" sz="1600" smtClean="0"/>
              <a:t>   </a:t>
            </a:r>
            <a:r>
              <a:rPr lang="ru-RU" sz="1600" b="1" i="1" smtClean="0"/>
              <a:t>Капитан, командир роты батальона связи.   За защиту своего участка от бандеровцев и обеспечение бесперебойной работы линий связи награжден орденом   «Красной звезды».</a:t>
            </a:r>
            <a:endParaRPr lang="ru-RU" sz="1600" smtClean="0"/>
          </a:p>
          <a:p>
            <a:r>
              <a:rPr lang="ru-RU" sz="1000" b="1" i="1" smtClean="0"/>
              <a:t> </a:t>
            </a:r>
            <a:endParaRPr lang="ru-RU" sz="1000" smtClean="0"/>
          </a:p>
          <a:p>
            <a:r>
              <a:rPr lang="ru-RU" sz="2000" b="1" i="1" u="sng" smtClean="0">
                <a:solidFill>
                  <a:srgbClr val="C00000"/>
                </a:solidFill>
              </a:rPr>
              <a:t>Баранов Варфоломей Максимович</a:t>
            </a:r>
            <a:r>
              <a:rPr lang="ru-RU" sz="2000" b="1" i="1" smtClean="0">
                <a:solidFill>
                  <a:srgbClr val="C00000"/>
                </a:solidFill>
              </a:rPr>
              <a:t>  (1913-1942гг).</a:t>
            </a:r>
            <a:endParaRPr lang="ru-RU" sz="2000" smtClean="0">
              <a:solidFill>
                <a:srgbClr val="C00000"/>
              </a:solidFill>
            </a:endParaRPr>
          </a:p>
          <a:p>
            <a:r>
              <a:rPr lang="ru-RU" sz="1600" b="1" i="1" smtClean="0"/>
              <a:t>   Рядовой. Призван на фронт в январе 1942г.                                                В боях под Сталинградом пропал без вести в июле 1942г.</a:t>
            </a:r>
            <a:endParaRPr lang="ru-RU" sz="1600" smtClean="0"/>
          </a:p>
          <a:p>
            <a:r>
              <a:rPr lang="ru-RU" sz="1000" b="1" i="1" smtClean="0"/>
              <a:t>  </a:t>
            </a:r>
            <a:r>
              <a:rPr lang="ru-RU" sz="1400" b="1" i="1" smtClean="0"/>
              <a:t>                                                                                      Бушуева Алёна, 4 а класс</a:t>
            </a:r>
            <a:endParaRPr lang="ru-RU" sz="1400" smtClean="0"/>
          </a:p>
          <a:p>
            <a:pPr>
              <a:buFontTx/>
              <a:buNone/>
            </a:pPr>
            <a:r>
              <a:rPr lang="ru-RU" sz="1000" b="1" i="1" smtClean="0"/>
              <a:t> </a:t>
            </a:r>
            <a:endParaRPr lang="ru-RU" sz="1000" smtClean="0"/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C00000"/>
                </a:solidFill>
              </a:rPr>
              <a:t>      </a:t>
            </a:r>
            <a:r>
              <a:rPr lang="ru-RU" sz="2000" b="1" i="1" u="sng" smtClean="0">
                <a:solidFill>
                  <a:srgbClr val="C00000"/>
                </a:solidFill>
              </a:rPr>
              <a:t>Балакшин  Андрей  Андреевич</a:t>
            </a:r>
            <a:r>
              <a:rPr lang="ru-RU" sz="2000" b="1" i="1" smtClean="0">
                <a:solidFill>
                  <a:srgbClr val="C00000"/>
                </a:solidFill>
              </a:rPr>
              <a:t>  (1905-1982 гг).</a:t>
            </a:r>
            <a:endParaRPr lang="ru-RU" sz="200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1600" b="1" i="1" smtClean="0"/>
              <a:t>        Принимал участие  в Великой Отечественной войне                    1941-1945гг.Старший сержант, заместитель комвзвода  автороты. Участвовал в боях за Украину, Польшу, Кенигсберг.                            Дошел    до  Германии.   За выполнение боевого  задания награжден медалью   «За боевые заслуги».</a:t>
            </a:r>
            <a:endParaRPr lang="ru-RU" sz="1600" smtClean="0"/>
          </a:p>
        </p:txBody>
      </p:sp>
      <p:pic>
        <p:nvPicPr>
          <p:cNvPr id="15364" name="Picture 4" descr="Дед Андрей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1003300" cy="13620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4" descr="Варфоломей_из фото с семь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013325"/>
            <a:ext cx="1116012" cy="1314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4" descr="Дед Бушуев Никола Афанасьевич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1023937" cy="1409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5" descr="Мысов Михаил Матвеевич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1008063" cy="1295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067550" cy="11572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476375" y="115888"/>
            <a:ext cx="7210425" cy="60102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smtClean="0"/>
              <a:t> </a:t>
            </a:r>
            <a:r>
              <a:rPr lang="ru-RU" sz="2000" b="1" i="1" smtClean="0">
                <a:solidFill>
                  <a:srgbClr val="C00000"/>
                </a:solidFill>
              </a:rPr>
              <a:t>Герои  моей  семьи</a:t>
            </a:r>
            <a:endParaRPr lang="ru-RU" sz="200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1400" b="1" i="1" smtClean="0"/>
              <a:t>         В нашей семье на войне были два прадедушки. Прадедушка </a:t>
            </a:r>
            <a:r>
              <a:rPr lang="ru-RU" sz="1400" b="1" i="1" smtClean="0">
                <a:solidFill>
                  <a:srgbClr val="C00000"/>
                </a:solidFill>
              </a:rPr>
              <a:t>Рыжов  Иван  Иванович </a:t>
            </a:r>
            <a:r>
              <a:rPr lang="ru-RU" sz="1400" b="1" i="1" smtClean="0"/>
              <a:t>ушёл на фронт     в первые дни войны. Ему не было и </a:t>
            </a:r>
          </a:p>
          <a:p>
            <a:pPr>
              <a:buFontTx/>
              <a:buNone/>
            </a:pPr>
            <a:r>
              <a:rPr lang="ru-RU" sz="1400" b="1" i="1" smtClean="0"/>
              <a:t>        20 лет. Сначала   он учился  в лётном училище на автомеханика.                После отличной учёбы  был отправлен  на 4-й Украинский фронт. Прадед готовил к полёту самолёт, лётчиком которого был герой Советского Союза майор    Коровин  Н.А. Награждён орденом Красной звезды.  Прадед прошёл всю войну и встретил победу в Праге. Рыжов И.И. также  был награждён медалями «За  освобождение  Праги» и «За  Победу  над Германией в Великой Отечественной войне 1941-1945 гг.»</a:t>
            </a:r>
            <a:endParaRPr lang="ru-RU" sz="1400" smtClean="0"/>
          </a:p>
          <a:p>
            <a:pPr>
              <a:buFontTx/>
              <a:buNone/>
            </a:pPr>
            <a:r>
              <a:rPr lang="ru-RU" sz="1400" b="1" i="1" smtClean="0"/>
              <a:t>     </a:t>
            </a:r>
          </a:p>
          <a:p>
            <a:pPr>
              <a:buFontTx/>
              <a:buNone/>
            </a:pPr>
            <a:endParaRPr lang="ru-RU" sz="1400" b="1" i="1" smtClean="0"/>
          </a:p>
          <a:p>
            <a:pPr>
              <a:buFontTx/>
              <a:buNone/>
            </a:pPr>
            <a:r>
              <a:rPr lang="ru-RU" sz="1400" b="1" i="1" smtClean="0"/>
              <a:t>        Прадедушка </a:t>
            </a:r>
            <a:r>
              <a:rPr lang="ru-RU" sz="1400" b="1" i="1" smtClean="0">
                <a:solidFill>
                  <a:srgbClr val="C00000"/>
                </a:solidFill>
              </a:rPr>
              <a:t>Тришин Алексей Егорович </a:t>
            </a:r>
            <a:r>
              <a:rPr lang="ru-RU" sz="1400" b="1" i="1" smtClean="0"/>
              <a:t>в 15 лет ушёл на фронт. Он был танкистом, воевал на Курской дуге. Попал в окружение, вышел из него, вместе с ним осталось в живых 7 человек. После лечения  сбежал из госпиталя вместе со своим командиром. Оба были направлены в Заполярье. Прадед Алексей воевал в Финляндии, где и встретил День Победы.</a:t>
            </a:r>
            <a:endParaRPr lang="ru-RU" sz="1400" smtClean="0"/>
          </a:p>
          <a:p>
            <a:pPr>
              <a:buFontTx/>
              <a:buNone/>
            </a:pPr>
            <a:r>
              <a:rPr lang="ru-RU" sz="1400" b="1" i="1" smtClean="0"/>
              <a:t>      </a:t>
            </a:r>
          </a:p>
          <a:p>
            <a:pPr>
              <a:buFontTx/>
              <a:buNone/>
            </a:pPr>
            <a:endParaRPr lang="ru-RU" sz="1400" b="1" i="1" smtClean="0"/>
          </a:p>
          <a:p>
            <a:pPr>
              <a:buFontTx/>
              <a:buNone/>
            </a:pPr>
            <a:r>
              <a:rPr lang="ru-RU" sz="1400" b="1" i="1" smtClean="0"/>
              <a:t>        Прабабушка </a:t>
            </a:r>
            <a:r>
              <a:rPr lang="ru-RU" sz="1400" b="1" i="1" smtClean="0">
                <a:solidFill>
                  <a:srgbClr val="C00000"/>
                </a:solidFill>
              </a:rPr>
              <a:t>Шилова Антонина Фёдоровна </a:t>
            </a:r>
            <a:r>
              <a:rPr lang="ru-RU" sz="1400" b="1" i="1" smtClean="0"/>
              <a:t>всю войну проработала на военном заводе. Она делала боеприпасы. Прабабушка награждена медалями  «За доблестный труд в годы Великой Отечественной войны» и «За Победу над Германией в Великой Отечественной войне 1941-1945 гг.»</a:t>
            </a:r>
            <a:endParaRPr lang="ru-RU" sz="1400" smtClean="0"/>
          </a:p>
          <a:p>
            <a:pPr>
              <a:buFontTx/>
              <a:buNone/>
            </a:pPr>
            <a:r>
              <a:rPr lang="ru-RU" sz="1000" b="1" i="1" smtClean="0"/>
              <a:t>                      </a:t>
            </a:r>
            <a:endParaRPr lang="ru-RU" sz="1000" smtClean="0"/>
          </a:p>
          <a:p>
            <a:pPr>
              <a:buFontTx/>
              <a:buNone/>
            </a:pPr>
            <a:r>
              <a:rPr lang="ru-RU" sz="1400" b="1" i="1" smtClean="0"/>
              <a:t>                                                                                               Тришин Илья  4 а класс</a:t>
            </a:r>
            <a:endParaRPr lang="ru-RU" sz="1400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1212850" cy="1631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1181100" cy="1477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1152525" cy="1593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Стрекаловский                                      Анатолий    Васильевич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55875" y="1600200"/>
            <a:ext cx="61309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i="1" smtClean="0"/>
              <a:t>       Родился 19 декабря 1918 года. В 1941 году был призван на службу в Советскую армию. После нескольких месяцев службы началась Великая Отечественная война. Анатолий Васильевич был отправлен под Смоленск, где в то время разворачивались военные действия. Войну заканчивал в Польше, оттуда и вернулся домой. Был несколько раз контужен. Умер 14 декабря 1987 года в городе Котласе Архангельской области.</a:t>
            </a:r>
          </a:p>
          <a:p>
            <a:endParaRPr lang="ru-RU" smtClean="0"/>
          </a:p>
        </p:txBody>
      </p:sp>
      <p:pic>
        <p:nvPicPr>
          <p:cNvPr id="17412" name="Рисунок 1" descr="C:\Users\ЕЛЕНА\Desktop\dedushka_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23256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F:\фото апрель 2015\Ко Дню Победы (2015год)\DSCN21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933825"/>
            <a:ext cx="3600450" cy="25939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152525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Макаров Вячеслав Михайлович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55875" y="2205038"/>
            <a:ext cx="6130925" cy="3921125"/>
          </a:xfrm>
        </p:spPr>
        <p:txBody>
          <a:bodyPr/>
          <a:lstStyle/>
          <a:p>
            <a:pPr>
              <a:buFontTx/>
              <a:buNone/>
            </a:pPr>
            <a:r>
              <a:rPr lang="ru-RU" sz="1000" b="1" i="1" smtClean="0"/>
              <a:t> </a:t>
            </a:r>
            <a:endParaRPr lang="ru-RU" sz="1000" smtClean="0"/>
          </a:p>
          <a:p>
            <a:pPr>
              <a:buFontTx/>
              <a:buNone/>
            </a:pPr>
            <a:r>
              <a:rPr lang="ru-RU" sz="1800" b="1" i="1" smtClean="0"/>
              <a:t>            Мой прадед ушёл на фронт в июле 1941 года. Служил морским связистом в Заполярье.                Под бомбёжкой восстанавливал связь. За мужество и смелость был награждён медалями «За отвагу»  и «За оборону Заполярья». Прадед был очень хорошим человеком. Любимый его  праздник -                         День Победы.  Я горжусь своим прадедом!</a:t>
            </a:r>
            <a:endParaRPr lang="ru-RU" sz="1800" smtClean="0"/>
          </a:p>
          <a:p>
            <a:pPr>
              <a:buFontTx/>
              <a:buNone/>
            </a:pPr>
            <a:r>
              <a:rPr lang="ru-RU" sz="1800" b="1" i="1" smtClean="0"/>
              <a:t> </a:t>
            </a:r>
            <a:endParaRPr lang="ru-RU" sz="1800" smtClean="0"/>
          </a:p>
          <a:p>
            <a:pPr>
              <a:buFontTx/>
              <a:buNone/>
            </a:pPr>
            <a:r>
              <a:rPr lang="ru-RU" sz="1800" b="1" i="1" smtClean="0"/>
              <a:t>                                   Вахрушев  Вячеслав, 4 а класс</a:t>
            </a:r>
            <a:endParaRPr lang="ru-RU" sz="1800" smtClean="0"/>
          </a:p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362200" cy="3095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6477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Иванов Илья Алексеевич</a:t>
            </a:r>
            <a:r>
              <a:rPr lang="ru-RU" sz="4000" smtClean="0">
                <a:solidFill>
                  <a:srgbClr val="C00000"/>
                </a:solidFill>
              </a:rPr>
              <a:t/>
            </a:r>
            <a:br>
              <a:rPr lang="ru-RU" sz="4000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68538" y="692150"/>
            <a:ext cx="6418262" cy="3457575"/>
          </a:xfrm>
        </p:spPr>
        <p:txBody>
          <a:bodyPr/>
          <a:lstStyle/>
          <a:p>
            <a:pPr>
              <a:buFontTx/>
              <a:buNone/>
            </a:pPr>
            <a:r>
              <a:rPr lang="ru-RU" sz="1000" b="1" smtClean="0"/>
              <a:t> </a:t>
            </a:r>
            <a:endParaRPr lang="ru-RU" sz="1000" smtClean="0"/>
          </a:p>
          <a:p>
            <a:pPr>
              <a:buFontTx/>
              <a:buNone/>
            </a:pPr>
            <a:r>
              <a:rPr lang="ru-RU" sz="1400" b="1" smtClean="0"/>
              <a:t>         Иванов  Илья  Алексеевич    был участником  и  Финской,  и  Великой Отечественной  войны ( 1939 – 1945 г.г.) Он прошёл эти войны от начала  до конца. </a:t>
            </a:r>
            <a:endParaRPr lang="ru-RU" sz="1400" smtClean="0"/>
          </a:p>
          <a:p>
            <a:pPr>
              <a:buFontTx/>
              <a:buNone/>
            </a:pPr>
            <a:r>
              <a:rPr lang="ru-RU" sz="1400" b="1" smtClean="0"/>
              <a:t>         Родился  в деревне Шонома Архангельской области  в  семье  крестьянина в 1914 году. Имел  образование  - 4 класса  начальной школы. С 15 лет работал на лесозаготовках и сельскохозяйственных работах.              За свою жизнь был  лесорубом, письменосцем, секретарём сельсовета, счетоводом, писарем, бухгалтером.    В 22 года был призван в армию.             В 25 лет, после службы,  отправлен на Финскую войну, потом на Великую Отечественную войну. Был ранен и демобилизован на родину в п.Лупья Ленского района Архангельской области. Илья  Алексеевич    дошёл   до  Берлина и закончил войну в звании старшины пулемётного батальона.  </a:t>
            </a:r>
            <a:endParaRPr lang="ru-RU" sz="1400" smtClean="0"/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Награждён  медалью «За  Победу  над  </a:t>
            </a:r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Германией в Великой Отечественной </a:t>
            </a:r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войне 1941-1945 гг.» и юбилейными   </a:t>
            </a:r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медалями на   20- летие, 25-летие,30-</a:t>
            </a:r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летие  « Победы в Великой </a:t>
            </a:r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Отечественной войне 1941—1945 гг.»  </a:t>
            </a:r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Его имя  занесено  </a:t>
            </a:r>
            <a:r>
              <a:rPr lang="ru-RU" sz="1400" b="1" u="sng" smtClean="0"/>
              <a:t>в  Книгу  памяти </a:t>
            </a:r>
            <a:r>
              <a:rPr lang="ru-RU" sz="1400" b="1" smtClean="0"/>
              <a:t>   </a:t>
            </a:r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Ленского  района!</a:t>
            </a:r>
          </a:p>
          <a:p>
            <a:pPr>
              <a:buFontTx/>
              <a:buNone/>
            </a:pPr>
            <a:r>
              <a:rPr lang="ru-RU" sz="1400" b="1" smtClean="0"/>
              <a:t>                                                                                     Константинова И.А.</a:t>
            </a:r>
            <a:endParaRPr lang="ru-RU" sz="1400" smtClean="0"/>
          </a:p>
          <a:p>
            <a:endParaRPr lang="ru-RU" smtClean="0"/>
          </a:p>
        </p:txBody>
      </p:sp>
      <p:pic>
        <p:nvPicPr>
          <p:cNvPr id="19460" name="Picture 2" descr="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4124325" cy="24066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3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2159000" cy="30718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900113" y="333375"/>
            <a:ext cx="7488237" cy="1143000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Письма   военных   лет</a:t>
            </a:r>
            <a:endParaRPr lang="ru-RU" i="1" smtClean="0">
              <a:solidFill>
                <a:srgbClr val="FF0000"/>
              </a:solidFill>
            </a:endParaRPr>
          </a:p>
        </p:txBody>
      </p:sp>
      <p:pic>
        <p:nvPicPr>
          <p:cNvPr id="20483" name="Содержимое 6" descr="Письмо  с войны (9 Мая 1945)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3227388" cy="3944937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484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5" name="Picture 2" descr="IMG_52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855788"/>
            <a:ext cx="5035550" cy="3589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5F042-3A5B-412A-A90F-9CE820DD55D2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459788" y="765175"/>
            <a:ext cx="368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i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51050" y="-4924425"/>
            <a:ext cx="54737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Помните! Через века, через года. Помните! </a:t>
            </a:r>
            <a:r>
              <a:rPr lang="ru-RU" b="1" i="1">
                <a:solidFill>
                  <a:srgbClr val="000000"/>
                </a:solidFill>
              </a:rPr>
              <a:t/>
            </a:r>
            <a:br>
              <a:rPr lang="ru-RU" b="1" i="1">
                <a:solidFill>
                  <a:srgbClr val="000000"/>
                </a:solidFill>
              </a:rPr>
            </a:br>
            <a:endParaRPr lang="ru-RU" b="1" i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flipH="1">
            <a:off x="522288" y="1546225"/>
            <a:ext cx="184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FF00FF"/>
                </a:solidFill>
              </a:rPr>
              <a:t/>
            </a:r>
            <a:br>
              <a:rPr lang="ru-RU" sz="2800" b="1" i="1">
                <a:solidFill>
                  <a:srgbClr val="FF00FF"/>
                </a:solidFill>
              </a:rPr>
            </a:br>
            <a:endParaRPr lang="ru-RU" sz="2800" b="1" i="1">
              <a:solidFill>
                <a:srgbClr val="FF00FF"/>
              </a:solidFill>
            </a:endParaRPr>
          </a:p>
          <a:p>
            <a:pPr eaLnBrk="1" hangingPunct="1"/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3078" name="Picture 6" descr="c49d788f4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0470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9750" y="5949950"/>
            <a:ext cx="7991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Помните!  Через века, через года!  Помните!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7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8324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ГОРОДА - ГЕРОИ</a:t>
            </a:r>
          </a:p>
        </p:txBody>
      </p:sp>
      <p:sp>
        <p:nvSpPr>
          <p:cNvPr id="21507" name="WordArt 8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1562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Москва</a:t>
            </a:r>
          </a:p>
        </p:txBody>
      </p:sp>
      <p:sp>
        <p:nvSpPr>
          <p:cNvPr id="21508" name="WordArt 9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3609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Санкт - Петербург</a:t>
            </a:r>
          </a:p>
        </p:txBody>
      </p:sp>
      <p:sp>
        <p:nvSpPr>
          <p:cNvPr id="21509" name="WordArt 10"/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22098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Волгоград</a:t>
            </a:r>
          </a:p>
        </p:txBody>
      </p:sp>
      <p:sp>
        <p:nvSpPr>
          <p:cNvPr id="21510" name="WordArt 11"/>
          <p:cNvSpPr>
            <a:spLocks noChangeArrowheads="1" noChangeShapeType="1" noTextEdit="1"/>
          </p:cNvSpPr>
          <p:nvPr/>
        </p:nvSpPr>
        <p:spPr bwMode="auto">
          <a:xfrm>
            <a:off x="323850" y="2781300"/>
            <a:ext cx="3009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"/>
                <a:cs typeface="Arial"/>
              </a:rPr>
              <a:t>Новороссийск</a:t>
            </a:r>
          </a:p>
        </p:txBody>
      </p:sp>
      <p:sp>
        <p:nvSpPr>
          <p:cNvPr id="21511" name="WordArt 12"/>
          <p:cNvSpPr>
            <a:spLocks noChangeArrowheads="1" noChangeShapeType="1" noTextEdit="1"/>
          </p:cNvSpPr>
          <p:nvPr/>
        </p:nvSpPr>
        <p:spPr bwMode="auto">
          <a:xfrm>
            <a:off x="7019925" y="2349500"/>
            <a:ext cx="1257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66"/>
                </a:solidFill>
                <a:latin typeface="Arial"/>
                <a:cs typeface="Arial"/>
              </a:rPr>
              <a:t>Керчь</a:t>
            </a:r>
          </a:p>
        </p:txBody>
      </p:sp>
      <p:sp>
        <p:nvSpPr>
          <p:cNvPr id="21512" name="WordArt 13"/>
          <p:cNvSpPr>
            <a:spLocks noChangeArrowheads="1" noChangeShapeType="1" noTextEdit="1"/>
          </p:cNvSpPr>
          <p:nvPr/>
        </p:nvSpPr>
        <p:spPr bwMode="auto">
          <a:xfrm>
            <a:off x="7092950" y="3357563"/>
            <a:ext cx="1009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"/>
                <a:cs typeface="Arial"/>
              </a:rPr>
              <a:t>Тула</a:t>
            </a:r>
          </a:p>
        </p:txBody>
      </p:sp>
      <p:sp>
        <p:nvSpPr>
          <p:cNvPr id="21513" name="WordArt 14"/>
          <p:cNvSpPr>
            <a:spLocks noChangeArrowheads="1" noChangeShapeType="1" noTextEdit="1"/>
          </p:cNvSpPr>
          <p:nvPr/>
        </p:nvSpPr>
        <p:spPr bwMode="auto">
          <a:xfrm>
            <a:off x="900113" y="6021388"/>
            <a:ext cx="4895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Брест. Крепость - герой</a:t>
            </a:r>
          </a:p>
        </p:txBody>
      </p:sp>
      <p:sp>
        <p:nvSpPr>
          <p:cNvPr id="21514" name="WordArt 15"/>
          <p:cNvSpPr>
            <a:spLocks noChangeArrowheads="1" noChangeShapeType="1" noTextEdit="1"/>
          </p:cNvSpPr>
          <p:nvPr/>
        </p:nvSpPr>
        <p:spPr bwMode="auto">
          <a:xfrm>
            <a:off x="6948488" y="1484313"/>
            <a:ext cx="1590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Одесса</a:t>
            </a:r>
          </a:p>
        </p:txBody>
      </p:sp>
      <p:sp>
        <p:nvSpPr>
          <p:cNvPr id="21515" name="WordArt 16"/>
          <p:cNvSpPr>
            <a:spLocks noChangeArrowheads="1" noChangeShapeType="1" noTextEdit="1"/>
          </p:cNvSpPr>
          <p:nvPr/>
        </p:nvSpPr>
        <p:spPr bwMode="auto">
          <a:xfrm>
            <a:off x="6877050" y="4149725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Минск</a:t>
            </a:r>
          </a:p>
        </p:txBody>
      </p:sp>
      <p:sp>
        <p:nvSpPr>
          <p:cNvPr id="21516" name="WordArt 17"/>
          <p:cNvSpPr>
            <a:spLocks noChangeArrowheads="1" noChangeShapeType="1" noTextEdit="1"/>
          </p:cNvSpPr>
          <p:nvPr/>
        </p:nvSpPr>
        <p:spPr bwMode="auto">
          <a:xfrm>
            <a:off x="7019925" y="5157788"/>
            <a:ext cx="1028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Киев</a:t>
            </a:r>
          </a:p>
        </p:txBody>
      </p:sp>
      <p:sp>
        <p:nvSpPr>
          <p:cNvPr id="21517" name="WordArt 18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2736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Севастополь</a:t>
            </a:r>
          </a:p>
        </p:txBody>
      </p:sp>
      <p:pic>
        <p:nvPicPr>
          <p:cNvPr id="21518" name="Picture 19" descr="Изображение 3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813" y="1697038"/>
            <a:ext cx="2520950" cy="4032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WordArt 20"/>
          <p:cNvSpPr>
            <a:spLocks noChangeArrowheads="1" noChangeShapeType="1" noTextEdit="1"/>
          </p:cNvSpPr>
          <p:nvPr/>
        </p:nvSpPr>
        <p:spPr bwMode="auto">
          <a:xfrm>
            <a:off x="539750" y="4365625"/>
            <a:ext cx="2105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Мурманск</a:t>
            </a:r>
          </a:p>
        </p:txBody>
      </p:sp>
      <p:sp>
        <p:nvSpPr>
          <p:cNvPr id="21520" name="WordArt 21"/>
          <p:cNvSpPr>
            <a:spLocks noChangeArrowheads="1" noChangeShapeType="1" noTextEdit="1"/>
          </p:cNvSpPr>
          <p:nvPr/>
        </p:nvSpPr>
        <p:spPr bwMode="auto">
          <a:xfrm>
            <a:off x="6227763" y="5949950"/>
            <a:ext cx="201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Смоленск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497097-8CDE-44A1-8D67-1C6E65D1C36E}" type="slidenum">
              <a:rPr lang="ru-RU" smtClean="0"/>
              <a:pPr eaLnBrk="1" hangingPunct="1"/>
              <a:t>21</a:t>
            </a:fld>
            <a:endParaRPr lang="ru-RU" smtClean="0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 flipH="1">
            <a:off x="2001838" y="2562225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 i="1"/>
              <a:t/>
            </a:r>
            <a:br>
              <a:rPr lang="ru-RU" b="1" i="1"/>
            </a:br>
            <a:endParaRPr lang="ru-RU" b="1" i="1"/>
          </a:p>
          <a:p>
            <a:pPr eaLnBrk="0" hangingPunct="0"/>
            <a:endParaRPr lang="ru-RU"/>
          </a:p>
        </p:txBody>
      </p:sp>
      <p:pic>
        <p:nvPicPr>
          <p:cNvPr id="22532" name="Picture 6" descr="o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88931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                                                     </a:t>
            </a:r>
          </a:p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Через века,             через года.             </a:t>
            </a:r>
          </a:p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Помните!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Содержимое 3" descr="памятник советскому солдату с девочкой спасенной на руках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/>
          <a:stretch>
            <a:fillRect/>
          </a:stretch>
        </p:blipFill>
        <p:spPr>
          <a:xfrm>
            <a:off x="179388" y="188913"/>
            <a:ext cx="3924300" cy="6480175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556" name="Picture 2" descr="0_c935c_d8a52e1c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4625" r="27112" b="22836"/>
          <a:stretch>
            <a:fillRect/>
          </a:stretch>
        </p:blipFill>
        <p:spPr bwMode="auto">
          <a:xfrm>
            <a:off x="4572000" y="333375"/>
            <a:ext cx="40195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0_c9355_5fb94143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5" b="35855"/>
          <a:stretch>
            <a:fillRect/>
          </a:stretch>
        </p:blipFill>
        <p:spPr bwMode="auto">
          <a:xfrm rot="183803">
            <a:off x="4803775" y="3316288"/>
            <a:ext cx="4592638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F:\Война\фото войны\s55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92175"/>
            <a:ext cx="3887788" cy="5345113"/>
          </a:xfrm>
          <a:noFill/>
          <a:ln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4580" name="Picture 3" descr="F:\Война\фото войны\1069003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08050"/>
            <a:ext cx="4048125" cy="5329238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F:\дедушка\фото готовые\Бессмертный полк (9 Мая 20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6"/>
          <a:stretch>
            <a:fillRect/>
          </a:stretch>
        </p:blipFill>
        <p:spPr>
          <a:xfrm>
            <a:off x="827088" y="333375"/>
            <a:ext cx="2528887" cy="2303463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4" name="Picture 3" descr="F:\фото апрель 2015\Ко Дню Победы (2015год)\DSCN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1750" r="5499" b="12511"/>
          <a:stretch>
            <a:fillRect/>
          </a:stretch>
        </p:blipFill>
        <p:spPr bwMode="auto">
          <a:xfrm>
            <a:off x="827088" y="4724400"/>
            <a:ext cx="2520950" cy="18161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4" descr="F:\фото апрель 2015\Посещение Музея Доблести и чести ( 4 а класс), апрель 2015\DSCN2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76250"/>
            <a:ext cx="3359150" cy="2520950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5606" name="Picture 6" descr="C:\Users\Инга\Desktop\ФОТО 3 А класса (2013-2014)\К 9 мая\DSCN03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1"/>
          <a:stretch>
            <a:fillRect/>
          </a:stretch>
        </p:blipFill>
        <p:spPr bwMode="auto">
          <a:xfrm>
            <a:off x="5148263" y="3141663"/>
            <a:ext cx="3151187" cy="330041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C:\Users\Инга\Desktop\ФОТО 3 А класса (2013-2014)\К 9 мая\DSCN037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4103687" cy="19478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5608" name="Picture 8" descr="86845480_large_0_8d3e9_f2797b9_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16160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0_c935c_d8a52e1c_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48874" r="60236" b="22836"/>
          <a:stretch>
            <a:fillRect/>
          </a:stretch>
        </p:blipFill>
        <p:spPr bwMode="auto">
          <a:xfrm>
            <a:off x="3419475" y="4941888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019BE0-D08C-4158-B159-76CD6C099320}" type="slidenum">
              <a:rPr lang="ru-RU" smtClean="0"/>
              <a:pPr eaLnBrk="1" hangingPunct="1"/>
              <a:t>25</a:t>
            </a:fld>
            <a:endParaRPr lang="ru-RU" smtClean="0"/>
          </a:p>
        </p:txBody>
      </p:sp>
      <p:sp>
        <p:nvSpPr>
          <p:cNvPr id="266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3">
            <a:hlinkClick r:id="rId2" action="ppaction://hlinkfile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r="3024" b="648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484438" y="260350"/>
            <a:ext cx="28082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FFC000"/>
                </a:solidFill>
              </a:rPr>
              <a:t>Спасибо </a:t>
            </a:r>
          </a:p>
          <a:p>
            <a:pPr algn="ctr" eaLnBrk="1" hangingPunct="1"/>
            <a:r>
              <a:rPr lang="ru-RU" sz="3600" b="1">
                <a:solidFill>
                  <a:srgbClr val="FFC000"/>
                </a:solidFill>
              </a:rPr>
              <a:t> за</a:t>
            </a:r>
          </a:p>
          <a:p>
            <a:pPr algn="ctr" eaLnBrk="1" hangingPunct="1"/>
            <a:r>
              <a:rPr lang="ru-RU" sz="3600" b="1">
                <a:solidFill>
                  <a:srgbClr val="FFC000"/>
                </a:solidFill>
              </a:rPr>
              <a:t> победу</a:t>
            </a:r>
            <a:r>
              <a:rPr lang="ru-RU" sz="3600">
                <a:solidFill>
                  <a:srgbClr val="FFC000"/>
                </a:solidFill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254625" y="476250"/>
            <a:ext cx="38893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3600"/>
          </a:p>
        </p:txBody>
      </p:sp>
      <p:pic>
        <p:nvPicPr>
          <p:cNvPr id="4099" name="Picture 2" descr="C:\Documents and Settings\Администратор\Рабочий стол\война\войнай\Rodina_mat-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836613"/>
            <a:ext cx="3889375" cy="5291137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0" name="Picture 4" descr="Pa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4030662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A00404"/>
                </a:solidFill>
              </a:rPr>
              <a:t>От мала до велика встали на защиту своей Родины…</a:t>
            </a:r>
            <a:endParaRPr lang="ru-RU" dirty="0">
              <a:solidFill>
                <a:srgbClr val="A00404"/>
              </a:solidFill>
            </a:endParaRPr>
          </a:p>
        </p:txBody>
      </p:sp>
      <p:pic>
        <p:nvPicPr>
          <p:cNvPr id="4" name="Picture 8" descr="C:\Documents and Settings\ADMIN\Рабочий стол\Барабанова.(2)\материалы к уроку мужества\картинки\09306f5e0af9e0f01cfe7de45f254a0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113" y="2060575"/>
            <a:ext cx="3309937" cy="2020888"/>
          </a:xfrm>
          <a:ln>
            <a:solidFill>
              <a:schemeClr val="accent6"/>
            </a:solidFill>
          </a:ln>
        </p:spPr>
      </p:pic>
      <p:pic>
        <p:nvPicPr>
          <p:cNvPr id="5124" name="Picture 2" descr="C:\Documents and Settings\ADMIN\Рабочий стол\Барабанова.(2)\материалы к уроку мужества\картинки\85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2154237" cy="26495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3" descr="C:\Documents and Settings\ADMIN\Рабочий стол\Барабанова.(2)\материалы к уроку мужества\картинки\43560576_0a1209899540_8may_7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2303462" cy="26082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Барабанова.(2)\материалы к уроку мужества\картинки\ea86633ba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221163"/>
            <a:ext cx="3116262" cy="24003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027" name="Picture 3" descr="C:\Documents and Settings\ADMIN\Рабочий стол\Барабанова.(2)\материалы к уроку мужества\картинки\38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256088"/>
            <a:ext cx="3671887" cy="23653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Вахрушев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476250"/>
            <a:ext cx="1358900" cy="1905000"/>
          </a:xfrm>
          <a:ln>
            <a:solidFill>
              <a:schemeClr val="accent6"/>
            </a:solidFill>
          </a:ln>
        </p:spPr>
      </p:pic>
      <p:pic>
        <p:nvPicPr>
          <p:cNvPr id="6148" name="Рисунок 4" descr="F:\Война\Горбун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382713" cy="1668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ДОКУМЕНТЫ\ИНГА АЛЕКСАНДРОВНА\Фото прадеда Меньшаковой Ксении 4 А класс\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1411287" cy="172878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457700"/>
            <a:ext cx="1439863" cy="1958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selovilegodsk.narod.ru/punanov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2636838"/>
            <a:ext cx="1512888" cy="18288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152" name="Рисунок 8" descr="H:\ВОВ (фото прадеда Глеба Т.)\0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1343025" cy="16906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549275"/>
            <a:ext cx="1439863" cy="1990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49275"/>
            <a:ext cx="1381125" cy="172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439862" cy="1938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Рисунок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76250"/>
            <a:ext cx="1362075" cy="193675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157" name="Picture 5" descr="Мысов Михаил Матвеевич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295400" cy="16557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4" descr="Дед Бушуев Никола Афанасьевич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1296987" cy="17129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4" descr="Варфоломей_из фото с семьей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1439863" cy="1800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4" descr="Дед Андрей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1296988" cy="1800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1169987" cy="1781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3284538"/>
            <a:ext cx="8229600" cy="1008062"/>
          </a:xfrm>
        </p:spPr>
        <p:txBody>
          <a:bodyPr/>
          <a:lstStyle/>
          <a:p>
            <a:r>
              <a:rPr lang="ru-RU" sz="4800" i="1" smtClean="0">
                <a:solidFill>
                  <a:srgbClr val="990000"/>
                </a:solidFill>
              </a:rPr>
              <a:t>Мои родственники – участники </a:t>
            </a:r>
            <a:br>
              <a:rPr lang="ru-RU" sz="4800" i="1" smtClean="0">
                <a:solidFill>
                  <a:srgbClr val="990000"/>
                </a:solidFill>
              </a:rPr>
            </a:br>
            <a:r>
              <a:rPr lang="ru-RU" sz="4800" i="1" smtClean="0">
                <a:solidFill>
                  <a:srgbClr val="990000"/>
                </a:solidFill>
              </a:rPr>
              <a:t>Великой  Отечественной</a:t>
            </a:r>
            <a:br>
              <a:rPr lang="ru-RU" sz="4800" i="1" smtClean="0">
                <a:solidFill>
                  <a:srgbClr val="990000"/>
                </a:solidFill>
              </a:rPr>
            </a:br>
            <a:r>
              <a:rPr lang="ru-RU" sz="4800" i="1" smtClean="0">
                <a:solidFill>
                  <a:srgbClr val="990000"/>
                </a:solidFill>
              </a:rPr>
              <a:t> войны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Содержимое 3" descr="Вахрушев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628775"/>
            <a:ext cx="1028700" cy="1439863"/>
          </a:xfrm>
          <a:ln>
            <a:solidFill>
              <a:schemeClr val="accent6"/>
            </a:solidFill>
          </a:ln>
        </p:spPr>
      </p:pic>
      <p:pic>
        <p:nvPicPr>
          <p:cNvPr id="7172" name="Рисунок 4" descr="F:\Война\Горбун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836613"/>
            <a:ext cx="935037" cy="1152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ДОКУМЕНТЫ\ИНГА АЛЕКСАНДРОВНА\Фото прадеда Меньшаковой Ксении 4 А класс\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1844675"/>
            <a:ext cx="936625" cy="129698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936625" cy="12747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selovilegodsk.narod.ru/punanov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4365625"/>
            <a:ext cx="1008063" cy="122396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176" name="Рисунок 8" descr="H:\ВОВ (фото прадеда Глеба Т.)\0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1008063" cy="1114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836613"/>
            <a:ext cx="863600" cy="11953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935038" cy="1171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963612" cy="1296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Рисунок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936625" cy="1330325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181" name="Picture 5" descr="Мысов Михаил Матвеевич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863600" cy="1150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4" descr="Дед Бушуев Никола Афанасьевич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5300663"/>
            <a:ext cx="935038" cy="1136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4" descr="Варфоломей_из фото с семьей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5229225"/>
            <a:ext cx="1081087" cy="1152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4" descr="Дед Андрей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013325"/>
            <a:ext cx="936625" cy="1152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720725" cy="1095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2" descr="i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814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" descr="i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149725"/>
            <a:ext cx="1728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Попов  Иван  Яковлевич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i="1" smtClean="0"/>
              <a:t>      На той далекой войне погиб и наш прадед </a:t>
            </a:r>
            <a:r>
              <a:rPr lang="ru-RU" sz="2000" b="1" i="1" smtClean="0">
                <a:solidFill>
                  <a:srgbClr val="C00000"/>
                </a:solidFill>
              </a:rPr>
              <a:t>Попов Иван Яковлевич</a:t>
            </a:r>
            <a:r>
              <a:rPr lang="ru-RU" sz="2000" b="1" i="1" smtClean="0"/>
              <a:t>. Он родился на Виледи, в небольшой деревеньке Закурья. До войны работал в колхозе, вместе с бабушкой растил четверых детей. Когда началась война, старшему из детей было всего десять лет. В самом начале войны вместе с другими мужчинами прадед ушёл на фронт. В деревне остались старики, женщины и дети. Тяжело пришлось им в те военные годы. Они работали до темна, недосыпали, голодали и ждали своих солдат. Похоронка в семью пришла через три месяца. Прадед погиб под Ленинградом. Всего в деревню пришло больше тридцати похоронок. Мой прадед не имел боевых наград, но мы всё равно считаем его героем потому, что он погиб, защищая нашу Родину. Второй мой прадед, </a:t>
            </a:r>
            <a:r>
              <a:rPr lang="ru-RU" sz="2000" b="1" i="1" smtClean="0">
                <a:solidFill>
                  <a:srgbClr val="C00000"/>
                </a:solidFill>
              </a:rPr>
              <a:t>Меньшаков Григорий Арсентьевич</a:t>
            </a:r>
            <a:r>
              <a:rPr lang="ru-RU" sz="2000" b="1" i="1" smtClean="0"/>
              <a:t>, воевал два года. Был тяжело ранен, живым вернулся домой. Но война забрала двоих его старших сыновей.                                                                 </a:t>
            </a:r>
            <a:endParaRPr lang="ru-RU" sz="2000" smtClean="0"/>
          </a:p>
          <a:p>
            <a:r>
              <a:rPr lang="ru-RU" sz="2000" b="1" i="1" smtClean="0"/>
              <a:t>                                         Дураков   Анатолий,  4</a:t>
            </a:r>
            <a:r>
              <a:rPr lang="ru-RU" sz="2000" b="1" i="1" baseline="30000" smtClean="0"/>
              <a:t>  </a:t>
            </a:r>
            <a:r>
              <a:rPr lang="ru-RU" sz="2000" b="1" i="1" smtClean="0"/>
              <a:t>а класс</a:t>
            </a:r>
            <a:endParaRPr lang="ru-RU" sz="20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Пунанов  Иван  Иванович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331913" y="908050"/>
            <a:ext cx="7354887" cy="5218113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i="1" smtClean="0"/>
              <a:t>       Иван Иванович родился в 1911 году. 30 лет прожил  в родной Комшихе. Выучился в школе, начал работать в колхозе. Когда началась война, Иван Пунанов написал заявление  как доброволец  и  был призван в действующую армию.                               Его отправили на Карельский фронт.  Жили в землянках.                  На Карельский фронт  отправляли на оборонные работы много женщин с Виледи. Долбили скалы, делали окопы. Раненый боец подлечился в соседнем эвакуационном госпитале, а потом был отправлен на более тщательное лечение в Молдавию. После окончания войны Иван Иванович еще год находился в Вооруженных силах. Только   в 1946 году он вернулся на Виледь, встретился со своей семьей. Иван Иванович пахал поля, затем занимался культивированием.    В колхозе Ивана Ивановича держали на хорошем счете. Даже отправили в Москву для посещения Выставки достижений народного хозяйства (ВДНХ).                                                                     После выхода на пенсию Иван Иванович еще долгое время помогал родственникам и соседям в строительстве и ремонте домов, хозяйственных построек.                                                                             Пунанова Ивана Ивановича не стало в 1998 году, когда ему исполнилось 87 лет.</a:t>
            </a:r>
            <a:endParaRPr lang="ru-RU" sz="1600" i="1" smtClean="0"/>
          </a:p>
          <a:p>
            <a:r>
              <a:rPr lang="ru-RU" sz="1000" b="1" i="1" smtClean="0"/>
              <a:t>                                                                                             </a:t>
            </a:r>
            <a:r>
              <a:rPr lang="ru-RU" sz="1600" b="1" i="1" smtClean="0"/>
              <a:t>Самсонова Алина, 4 а класс</a:t>
            </a:r>
            <a:endParaRPr lang="ru-RU" sz="1600" i="1" smtClean="0"/>
          </a:p>
          <a:p>
            <a:endParaRPr lang="ru-RU" smtClean="0"/>
          </a:p>
        </p:txBody>
      </p:sp>
      <p:pic>
        <p:nvPicPr>
          <p:cNvPr id="9220" name="Рисунок 3" descr="http://selovilegodsk.narod.ru/punano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1379538" cy="16557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7067550" cy="504825"/>
          </a:xfrm>
        </p:spPr>
        <p:txBody>
          <a:bodyPr/>
          <a:lstStyle/>
          <a:p>
            <a:r>
              <a:rPr lang="ru-RU" sz="3200" b="1" i="1" smtClean="0">
                <a:solidFill>
                  <a:srgbClr val="C00000"/>
                </a:solidFill>
              </a:rPr>
              <a:t>Мартынов </a:t>
            </a:r>
            <a:br>
              <a:rPr lang="ru-RU" sz="3200" b="1" i="1" smtClean="0">
                <a:solidFill>
                  <a:srgbClr val="C00000"/>
                </a:solidFill>
              </a:rPr>
            </a:br>
            <a:r>
              <a:rPr lang="ru-RU" sz="3200" b="1" i="1" smtClean="0">
                <a:solidFill>
                  <a:srgbClr val="C00000"/>
                </a:solidFill>
              </a:rPr>
              <a:t>Василий Андреевич</a:t>
            </a:r>
            <a:endParaRPr lang="ru-RU" sz="3200" i="1" smtClean="0">
              <a:solidFill>
                <a:srgbClr val="C0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i="1" smtClean="0"/>
              <a:t>               Родился 25 апреля 1908 года. В армию  его призвали в 1930 году служил на линкоре "Марат" до 1934 года.  На Великую Отечественную войну ушёл в 1941 году. Воевал на линкоре "Марат" рулевым старшиной. </a:t>
            </a:r>
            <a:endParaRPr lang="ru-RU" sz="1600" i="1" smtClean="0"/>
          </a:p>
          <a:p>
            <a:r>
              <a:rPr lang="ru-RU" sz="1600" b="1" i="1" smtClean="0"/>
              <a:t>Весной 1942 года его назначили командиром катера на Ладожской флотилии, перевозившего на фронтовые линии оружие, снаряды, питание, а обратно в тыл - раненых и детей. За Ладожскую флотилию Мартынов В.А. был награжден орденом Отечественной войны 1 степени. </a:t>
            </a:r>
            <a:endParaRPr lang="ru-RU" sz="1600" i="1" smtClean="0"/>
          </a:p>
          <a:p>
            <a:r>
              <a:rPr lang="ru-RU" sz="1600" b="1" i="1" smtClean="0"/>
              <a:t>В начале 1943 года его перевели на Азовскую флотилию. Прадед служил командиром катера. Через Керченский пролив  высаживали десант. Здесь Мартынов В.А. получил пулевое ранение и находился в госпитале полгода. За Керченский десант Мартынов В.А. был награжден Орденом Красного Знамени. После ранения его перевели в Ялту, где                                            он и прослужил до конца войны. В Крыму служил начальником продовольственных складов. С войны вернулся в конце                                         1945 года. Умер 02 апреля 1979 года.  </a:t>
            </a:r>
            <a:endParaRPr lang="ru-RU" sz="1600" i="1" smtClean="0"/>
          </a:p>
          <a:p>
            <a:pPr>
              <a:buFontTx/>
              <a:buNone/>
            </a:pPr>
            <a:r>
              <a:rPr lang="ru-RU" sz="1600" i="1" smtClean="0"/>
              <a:t>                                                                      </a:t>
            </a:r>
            <a:r>
              <a:rPr lang="ru-RU" sz="1600" b="1" i="1" smtClean="0"/>
              <a:t>Чиликин  Богдан,  4 а класс</a:t>
            </a:r>
            <a:endParaRPr lang="ru-RU" sz="1600" i="1" smtClean="0"/>
          </a:p>
          <a:p>
            <a:endParaRPr lang="ru-RU" i="1" smtClean="0"/>
          </a:p>
        </p:txBody>
      </p:sp>
      <p:pic>
        <p:nvPicPr>
          <p:cNvPr id="10244" name="Рисунок 3" descr="C:\Users\тв\Desktop\ВОВ\f91ddd0fc193deed954663abc99e8c5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595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508500"/>
            <a:ext cx="1169988" cy="1781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0f6f6e6b15b2e26631b66a7c63ffba1133b49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1545</Words>
  <Application>Microsoft Office PowerPoint</Application>
  <PresentationFormat>Экран (4:3)</PresentationFormat>
  <Paragraphs>108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Mistral</vt:lpstr>
      <vt:lpstr>Times New Roman</vt:lpstr>
      <vt:lpstr>Georgia</vt:lpstr>
      <vt:lpstr>Оформление по умолчанию</vt:lpstr>
      <vt:lpstr>70-летию  Победы посвящается…</vt:lpstr>
      <vt:lpstr>Презентация PowerPoint</vt:lpstr>
      <vt:lpstr>Презентация PowerPoint</vt:lpstr>
      <vt:lpstr>От мала до велика встали на защиту своей Родины…</vt:lpstr>
      <vt:lpstr>Презентация PowerPoint</vt:lpstr>
      <vt:lpstr>Мои родственники – участники  Великой  Отечественной  войны </vt:lpstr>
      <vt:lpstr>Попов  Иван  Яковлевич</vt:lpstr>
      <vt:lpstr>Пунанов  Иван  Иванович </vt:lpstr>
      <vt:lpstr>Мартынов  Василий Андреевич</vt:lpstr>
      <vt:lpstr>Осокин  Вениамин  Иванович</vt:lpstr>
      <vt:lpstr>        Горбунов             Василий   Лаврентьевич</vt:lpstr>
      <vt:lpstr>Новиков  Борис  Дмитриевич</vt:lpstr>
      <vt:lpstr>Смольников  Василий  Григорьевич</vt:lpstr>
      <vt:lpstr>Презентация PowerPoint</vt:lpstr>
      <vt:lpstr>Презентация PowerPoint</vt:lpstr>
      <vt:lpstr>Стрекаловский                                      Анатолий    Васильевич</vt:lpstr>
      <vt:lpstr>Макаров Вячеслав Михайлович </vt:lpstr>
      <vt:lpstr>Иванов Илья Алексеевич  </vt:lpstr>
      <vt:lpstr>Письма   военных  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65-летию Победы посвящается…</dc:title>
  <dc:creator>Alex</dc:creator>
  <cp:lastModifiedBy>diz</cp:lastModifiedBy>
  <cp:revision>76</cp:revision>
  <dcterms:created xsi:type="dcterms:W3CDTF">2009-08-30T20:25:23Z</dcterms:created>
  <dcterms:modified xsi:type="dcterms:W3CDTF">2015-05-25T11:18:37Z</dcterms:modified>
</cp:coreProperties>
</file>