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62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3517-14AE-413D-9F85-21F43622E5C1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BC8C6-6E7B-4018-A5BD-64618E256C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9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C8C6-6E7B-4018-A5BD-64618E256C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08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C8C6-6E7B-4018-A5BD-64618E256C9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7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C8C6-6E7B-4018-A5BD-64618E256C9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19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C8C6-6E7B-4018-A5BD-64618E256C9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07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D4CC-9BCE-4DA0-B002-8F19737108B0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CF8E7-9537-4DFE-A8F5-5307EF671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F5A4-462A-49A4-862A-FC76B5C7BF8E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97A5-4391-480B-86FD-F186D55E6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80DAD-BF66-4B19-B1CA-112E5073FA56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3BFC7-9E4A-4BE2-AFD6-4CFFA6F5A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A15F-7F14-4710-97BC-FAEAB26F8FBF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C4C08-03B4-4097-BC28-91D06AFA8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AFCEF-8DF9-4EF2-9824-633C5EC10413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1B98-35AF-48F9-9307-2C4354441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96B6-A960-44BB-B5EF-CA78EC648E06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7573-4617-40FD-85D7-D61A6B83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00051-4793-49F9-939C-2BB2FEE57FA0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25136-D2F8-4F2D-A85D-1C5D02130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AF54-C46E-4479-B074-9801D1369479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B64C-C4C2-480E-88C3-918382C30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28EA-2D3F-4D22-B466-4F39E3086EA1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29B1-B481-479E-8CB4-451CC96D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5BC7-53A7-4D58-9357-387444875677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9963-94A5-44D4-8880-A04AEDDCF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7CAD-5AD5-4529-958E-4DF0094A4702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AF49-1FCF-4041-9363-CADE5F0F5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52114F-6A46-4549-8B38-FAF9246B043E}" type="datetimeFigureOut">
              <a:rPr lang="ru-RU"/>
              <a:pPr>
                <a:defRPr/>
              </a:pPr>
              <a:t>06.04.2014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A1AF54-3874-4095-A731-F6BBF5B9F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560B00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560B00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560B00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560B00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560B00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560B00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560B00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560B00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560B00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560B00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391375" cy="2081199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7200" dirty="0" smtClean="0"/>
              <a:t>Интерактивная презентация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63330" y="-41564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Найди определения:</a:t>
            </a:r>
            <a:endParaRPr lang="ru-RU" sz="3200" dirty="0"/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07950" y="1144588"/>
            <a:ext cx="3535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rebuchet MS" pitchFamily="34" charset="0"/>
              </a:rPr>
              <a:t>мультимедиа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109538" y="3429000"/>
            <a:ext cx="2967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rebuchet MS" pitchFamily="34" charset="0"/>
              </a:rPr>
              <a:t>гипертекст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84150" y="5459413"/>
            <a:ext cx="2817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rebuchet MS" pitchFamily="34" charset="0"/>
              </a:rPr>
              <a:t>анимация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211638" y="855663"/>
            <a:ext cx="525621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rebuchet MS" pitchFamily="34" charset="0"/>
              </a:rPr>
              <a:t>форма организации текстового материала, при которой его единицы представлены не в линейной последовательности, а как система явно указанных возможных переходов, связей между ними.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4219575" y="2997200"/>
            <a:ext cx="43926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rebuchet MS" pitchFamily="34" charset="0"/>
              </a:rPr>
              <a:t>интерактивная система, обеспечивающая одновременную работу звука, анимированной компьютерной графики, видеокадрами, статическими изображениями и текстами</a:t>
            </a: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4219575" y="5226050"/>
            <a:ext cx="38163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rebuchet MS" pitchFamily="34" charset="0"/>
              </a:rPr>
              <a:t>метод создания , с помощью которого во время показа  на экране возникает впечатление движения существа или предмета.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777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088" y="1989138"/>
            <a:ext cx="6400800" cy="3475037"/>
          </a:xfrm>
        </p:spPr>
        <p:txBody>
          <a:bodyPr rtlCol="0">
            <a:normAutofit fontScale="92500"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sldjump"/>
              </a:rPr>
              <a:t>У вас устали ручки?</a:t>
            </a: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" action="ppaction://hlinkshowjump?jump=nextslide"/>
              </a:rPr>
              <a:t>У вас устали глазки?</a:t>
            </a: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 вас устали ножки?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sz="quarter" idx="13"/>
          </p:nvPr>
        </p:nvSpPr>
        <p:spPr>
          <a:xfrm>
            <a:off x="1042988" y="1196975"/>
            <a:ext cx="7345362" cy="4267200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ru-RU" sz="3600" smtClean="0"/>
              <a:t>1)Стр. 76-80 ответить на контрольные вопросы.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3600" smtClean="0"/>
              <a:t>2)</a:t>
            </a:r>
            <a:r>
              <a:rPr lang="en-US" sz="3600" smtClean="0"/>
              <a:t>prizi. com </a:t>
            </a:r>
            <a:r>
              <a:rPr lang="ru-RU" sz="3600" smtClean="0"/>
              <a:t>- разработать интерактивную презентацию, выделить новые функциональные возможности.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f1b8c7183b3c51b63e28c73a5653f02af7ec2b5e"/>
</p:tagLst>
</file>

<file path=ppt/theme/theme1.xml><?xml version="1.0" encoding="utf-8"?>
<a:theme xmlns:a="http://schemas.openxmlformats.org/drawingml/2006/main" name="Воздушный поток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602</TotalTime>
  <Words>115</Words>
  <Application>Microsoft Office PowerPoint</Application>
  <PresentationFormat>Экран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Интерактивная презентация </vt:lpstr>
      <vt:lpstr>Найди определения:</vt:lpstr>
      <vt:lpstr>Физкультминутка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Чебыкиной</dc:title>
  <dc:creator>User</dc:creator>
  <cp:lastModifiedBy>diz</cp:lastModifiedBy>
  <cp:revision>16</cp:revision>
  <dcterms:created xsi:type="dcterms:W3CDTF">2014-01-23T09:59:46Z</dcterms:created>
  <dcterms:modified xsi:type="dcterms:W3CDTF">2014-04-05T21:24:18Z</dcterms:modified>
</cp:coreProperties>
</file>