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59" r:id="rId6"/>
    <p:sldId id="263" r:id="rId7"/>
    <p:sldId id="260" r:id="rId8"/>
    <p:sldId id="262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2FDCD-4953-419B-8C16-F0819D3074A1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8A994-3035-40FF-BF52-8B0AFBCA9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034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8A994-3035-40FF-BF52-8B0AFBCA93D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901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8A994-3035-40FF-BF52-8B0AFBCA93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560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8A994-3035-40FF-BF52-8B0AFBCA93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5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8A994-3035-40FF-BF52-8B0AFBCA93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801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8A994-3035-40FF-BF52-8B0AFBCA93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542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8A994-3035-40FF-BF52-8B0AFBCA93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418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8A994-3035-40FF-BF52-8B0AFBCA93D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247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8A994-3035-40FF-BF52-8B0AFBCA93D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510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8EC66-DD4F-480A-BB9F-2C62C9265368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0D708-8D1A-458B-A352-B2FE0DC772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541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3778E-635F-4238-9FF1-215B129DE48B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71F20-2EF9-47F4-9A64-EB2E41650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56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55923-7CE4-4550-B295-04C3A6207250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33C53-2809-46A4-BD64-268DEE939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89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CB1ED-1029-4924-B189-855397EE0DE5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AAEA3-FD8D-443D-A9B5-948EA04C26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72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C3CB0-675C-4D0C-B033-8076821E66AA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108F5-6684-476C-9516-2BDE96BD89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029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336A5-4557-4BEE-93E3-776AD83CA753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CBC4D-0B16-44CD-94A8-DC0AA52E0A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09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2BA81-D20E-453B-AA14-F05F57FF0D7B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67D4E-0CDF-4B28-B1D2-D73E55452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24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BFEAE-A744-43DE-9302-3610D77C2336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79183-FD28-4982-93D1-F44A338217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21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7CA03-32D3-4ED3-99FE-15A0657FFEA2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F4720-462D-4876-9040-2C2E03681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214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65536-C064-429C-95C4-10353013C67C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4F725-DF78-470E-92B6-B703411B0A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08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599E0-B546-4B15-8ADD-9C8D1779ED59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A0108-3914-446F-93FF-559F43E18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01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501C4B-7867-4782-BFDE-EFC107BE4A72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D5D144-8F5E-48D7-BAEC-8E59365622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0"/>
            <a:ext cx="8286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Антон Павлович </a:t>
            </a:r>
            <a:r>
              <a:rPr lang="ru-RU" sz="48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Чехов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1860 -1904</a:t>
            </a:r>
            <a:endParaRPr lang="ru-RU" sz="48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051" name="Picture 2" descr="http://bibnout.ru/chehov/images/p18_apchexovfotografiyaopitca(may1901g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41450"/>
            <a:ext cx="4286250" cy="541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357188"/>
            <a:ext cx="8501063" cy="323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Составить рассказ, используя ключевые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слова: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latin typeface="+mn-lt"/>
              </a:rPr>
              <a:t>встретились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latin typeface="+mn-lt"/>
              </a:rPr>
              <a:t>друзья детства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latin typeface="+mn-lt"/>
              </a:rPr>
              <a:t>приятно ошеломлены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88" y="357188"/>
            <a:ext cx="807243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«Толстый и тонкий»</a:t>
            </a:r>
          </a:p>
        </p:txBody>
      </p:sp>
      <p:pic>
        <p:nvPicPr>
          <p:cNvPr id="4099" name="Picture 2" descr="http://school.xvatit.com/images/d/d7/T21ce5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1116013"/>
            <a:ext cx="4697412" cy="559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428625" y="357188"/>
            <a:ext cx="8072438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4800" b="1" i="1">
                <a:latin typeface="Times New Roman" pitchFamily="18" charset="0"/>
                <a:cs typeface="Times New Roman" pitchFamily="18" charset="0"/>
              </a:rPr>
              <a:t>Толстый      и     тонкий</a:t>
            </a:r>
          </a:p>
          <a:p>
            <a:pPr algn="ctr" eaLnBrk="1" hangingPunct="1"/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слова – антонимы</a:t>
            </a:r>
          </a:p>
          <a:p>
            <a:pPr algn="ctr" eaLnBrk="1" hangingPunct="1"/>
            <a:endParaRPr lang="ru-RU" sz="2800" b="1" i="1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противопоставление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462756" y="2536032"/>
            <a:ext cx="26447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5393531" y="2536032"/>
            <a:ext cx="26447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85938" y="785813"/>
          <a:ext cx="5786437" cy="5143500"/>
        </p:xfrm>
        <a:graphic>
          <a:graphicData uri="http://schemas.openxmlformats.org/drawingml/2006/table">
            <a:tbl>
              <a:tblPr/>
              <a:tblGrid>
                <a:gridCol w="836739"/>
                <a:gridCol w="4949698"/>
              </a:tblGrid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классы</a:t>
                      </a:r>
                      <a:endParaRPr lang="ru-RU" sz="1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чины гражданские</a:t>
                      </a:r>
                      <a:endParaRPr lang="ru-RU" sz="1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1. </a:t>
                      </a: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канцлер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2.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действительный тайный советник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тайный советник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действительный статский  советник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статский  советник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коллежский советник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надворный советник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коллежский асессор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титулярный советник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коллежский секретарь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11.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сенатский  секретарь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12.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губернский секретарь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13.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сенатский регистратор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14.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коллежский регистратор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928813" y="214313"/>
            <a:ext cx="528637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ТАБЕЛЬ О РАНГАХ</a:t>
            </a:r>
          </a:p>
          <a:p>
            <a:pPr algn="ctr">
              <a:defRPr/>
            </a:pPr>
            <a:endParaRPr lang="ru-RU" sz="1200" b="1" dirty="0"/>
          </a:p>
          <a:p>
            <a:pPr eaLnBrk="0" hangingPunct="0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57188" y="428625"/>
            <a:ext cx="3786187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Чинопочитание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 лакейство, приспособленчество, утрата чувства собственного достоинства</a:t>
            </a:r>
            <a:endParaRPr lang="ru-RU" sz="4400" dirty="0">
              <a:latin typeface="Calibri" pitchFamily="34" charset="0"/>
            </a:endParaRPr>
          </a:p>
        </p:txBody>
      </p:sp>
      <p:pic>
        <p:nvPicPr>
          <p:cNvPr id="7171" name="Picture 4" descr="http://apchekhov.ru/books/item/f00/s00/z0000025/pic/00005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038" y="0"/>
            <a:ext cx="50339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85750" y="357188"/>
            <a:ext cx="8572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800">
                <a:latin typeface="Times New Roman" pitchFamily="18" charset="0"/>
                <a:cs typeface="Times New Roman" pitchFamily="18" charset="0"/>
              </a:rPr>
              <a:t>Проследить по тексту поведение сына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313" y="1143000"/>
            <a:ext cx="8715375" cy="1784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Нафанаил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немного подумал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снял шапку.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Нафанаил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немного подумал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спрятался за спину отца.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Нафанаил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вытянулся во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фрунт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и застегнул все пуговки своего мундира.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14313" y="428625"/>
            <a:ext cx="8715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/>
              <a:t> 1.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Над чем смеётся Чехов в рассказе «Толстый и тонкий»?  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1000125"/>
            <a:ext cx="85010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Только ли смех вызывает Антон Павлович Чехов своим рассказом «Толстый и тонкий»?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85750" y="2143125"/>
            <a:ext cx="8643938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К.И. Чуковский: «Два основных порока всякой обывательской души казались Чехову особенно мерзкими: надругательство над слабыми и самоуничижение перед сильными».</a:t>
            </a:r>
            <a:r>
              <a:rPr lang="ru-RU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ru-RU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Рассказ «Толстый и тонкий» юмористический  или сатирический? </a:t>
            </a:r>
            <a:endParaRPr lang="ru-RU" sz="40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945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44595f9feae1848805abdf18a5a2cb5aa8ab4"/>
  <p:tag name="ISPRING_SCORM_RATE_SLIDES" val="0"/>
  <p:tag name="ISPRING_SCORM_RATE_QUIZZES" val="0"/>
  <p:tag name="ISPRING_SCORM_PASSING_SCORE" val="0.000000000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196</Words>
  <Application>Microsoft Office PowerPoint</Application>
  <PresentationFormat>Экран (4:3)</PresentationFormat>
  <Paragraphs>61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+mj-lt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Филипьевой</dc:title>
  <dc:creator>Валя</dc:creator>
  <cp:lastModifiedBy>diz</cp:lastModifiedBy>
  <cp:revision>10</cp:revision>
  <dcterms:created xsi:type="dcterms:W3CDTF">2014-01-19T18:37:41Z</dcterms:created>
  <dcterms:modified xsi:type="dcterms:W3CDTF">2014-04-02T20:17:28Z</dcterms:modified>
</cp:coreProperties>
</file>