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84" r:id="rId2"/>
    <p:sldMasterId id="2147483996" r:id="rId3"/>
  </p:sldMasterIdLst>
  <p:notesMasterIdLst>
    <p:notesMasterId r:id="rId30"/>
  </p:notesMasterIdLst>
  <p:sldIdLst>
    <p:sldId id="283" r:id="rId4"/>
    <p:sldId id="271" r:id="rId5"/>
    <p:sldId id="272" r:id="rId6"/>
    <p:sldId id="284" r:id="rId7"/>
    <p:sldId id="286" r:id="rId8"/>
    <p:sldId id="277" r:id="rId9"/>
    <p:sldId id="307" r:id="rId10"/>
    <p:sldId id="312" r:id="rId11"/>
    <p:sldId id="313" r:id="rId12"/>
    <p:sldId id="310" r:id="rId13"/>
    <p:sldId id="309" r:id="rId14"/>
    <p:sldId id="276" r:id="rId15"/>
    <p:sldId id="298" r:id="rId16"/>
    <p:sldId id="299" r:id="rId17"/>
    <p:sldId id="279" r:id="rId18"/>
    <p:sldId id="280" r:id="rId19"/>
    <p:sldId id="300" r:id="rId20"/>
    <p:sldId id="304" r:id="rId21"/>
    <p:sldId id="302" r:id="rId22"/>
    <p:sldId id="303" r:id="rId23"/>
    <p:sldId id="306" r:id="rId24"/>
    <p:sldId id="315" r:id="rId25"/>
    <p:sldId id="314" r:id="rId26"/>
    <p:sldId id="316" r:id="rId27"/>
    <p:sldId id="289" r:id="rId28"/>
    <p:sldId id="317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29562-27EE-46D8-9791-932DD508766B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E6E57-B75C-4BB3-B78C-0250E7BB0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7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16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50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06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36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73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71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28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4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4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11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37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96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11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79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87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9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6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0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6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5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2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22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6E57-B75C-4BB3-B78C-0250E7BB0E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1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773E-79EF-4206-8FF0-CCDC55B7A601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F3AC-C6C0-471A-BAA1-A88C7C147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1A83-3185-4B24-A747-C693BE71287A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731C-3845-43CD-80D2-159790204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0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D5EE-F69D-4301-894D-7D8D2EB38C1B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EABD0-6A9E-4636-94D6-C0B064572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2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E33C-832F-4BFD-B22B-431E7E6400E1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CC5855-E05E-45F3-8328-CADA108E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3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0AD1-ED36-408A-BF06-6AA0787E8298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4BDE-38D5-439F-A311-75EBD5491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7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1D3A-E001-4840-840C-7DB24DC5A696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D58C-67E7-4649-832A-B5F134694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8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5226-B527-45BB-9B70-545FA1813B3A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8C891-A6C2-44BE-9310-E2A542C20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8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98E86C-B10E-4681-8882-20F2463573A9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2FF406-05E5-4BA0-8619-6E68AD316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00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F3BD-5984-468D-81FB-A49A4A29101B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9E54-B43E-4AE0-A3AD-F92ABE186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90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A6F9-5627-4104-97BC-73E3FA1F0273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8094-F678-4EEF-9E3A-073103FD5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4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5A73-4D78-4024-B7A9-5373EDDBCE4B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E475-CFA1-492E-A001-69E90C2DE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4EC6-E585-401C-A797-09F62A032867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544-21B4-424B-9D1D-32170EFDD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4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0E67-DA22-4182-9418-33CD72B3856A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9FE8-975A-42D5-9933-38B75F586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93C4-CA58-4D3E-83C4-E32782CFF658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6F68-0CC5-4E3D-A288-7EEBE548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42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F136-4A1C-44B1-B8A2-DEFF7C8F2D16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CC0A-52BA-4CF3-8DDC-4BF129F1E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80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F095-9D2C-4D36-881D-8F37E76D9FCC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117C52-3641-41B6-95DB-0F7D8F12C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44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C778-CD38-43B6-8E6C-4FAA96646DB7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62CD-A207-44EE-B588-B7C6728C8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3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8335-8265-478D-88D5-03F629B3176F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0913-2295-4E34-BD25-D484A7072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83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8C364-9CA7-431C-83C1-BF2EAC8C341D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2A0E-CBCA-4571-9365-308B31EE4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15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DAB428-B473-4734-B035-4CBDCA609366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0E7D64-855E-473A-8A11-AE4D8378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15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F0EFE-B3F1-41A3-9D4E-72D69C0FCFC5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7B20-BBEF-4279-BA50-077FE83B0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22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57E7-BDA2-4068-B07D-6F203F0BBD93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AE22-10F9-41CD-97B5-B3588E346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9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21B8-2590-4351-80F4-9845637FF324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9D18-BD4D-4F77-BB9C-318240AA4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3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C80F-1C87-4EA5-AA10-BD9031896363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4A02-0B8D-459B-AFEA-4AC6814AC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19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6ADB6-FA06-4230-BF10-C8BE978D1B74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D2F2-70D5-43FF-B634-D61FBCE68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28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6DAE-7B89-4687-8F1C-62B1B578BB4D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0B00-12AE-40E8-A6ED-0A8CF6738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31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24FE-C016-4C7D-A3F1-52C6EA49ACB4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D306-C17F-43C6-8C22-E3DCAF7BD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2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2450-84C9-46B7-8A99-D125F6B3D094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345A-A2B9-4798-B834-D027CAD4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263C-3F09-40A7-A3E7-A59B9DBF6824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D5D0-10F7-48D8-959E-CF2451CA2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56E0-D8CB-4FDE-8B80-C8F3661CA061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86DD-3354-4AE9-AE4A-4583DBB24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9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4D4A-2F57-470E-A97A-DC4FDA9491B6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B8D7-8E57-4BDA-BFDD-EF01739E2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B4B4-E5FF-4CCC-80F2-D993DCFFCCA8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338C-07B0-41A0-BEBC-22C8FC736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6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B4CA-7924-44ED-ABD5-5DE61F59058B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5F30-FE91-4E28-99E8-2A487BCE8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2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ABEAF1-0C1C-4F8B-A24C-FDD69A1368F5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24D8B8-9FC5-4B65-A8AF-A716C50BC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3F4691B-3049-4A72-A006-810037CD3A7F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0FCA7-A212-4C07-8513-5AC1CFE77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81" r:id="rId2"/>
    <p:sldLayoutId id="2147484182" r:id="rId3"/>
    <p:sldLayoutId id="2147484183" r:id="rId4"/>
    <p:sldLayoutId id="2147484198" r:id="rId5"/>
    <p:sldLayoutId id="2147484199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DECD9604-4EB2-4A10-9F59-D8AA6875FAB4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28AE09-E52C-41F3-B931-B278FC5E9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89" r:id="rId2"/>
    <p:sldLayoutId id="2147484190" r:id="rId3"/>
    <p:sldLayoutId id="2147484191" r:id="rId4"/>
    <p:sldLayoutId id="2147484201" r:id="rId5"/>
    <p:sldLayoutId id="2147484202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002.radikal.ru/i198/1001/ad/c607031578a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274638"/>
            <a:ext cx="4143375" cy="1296987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ЛОШАДИНАЯ ФАМИЛИЯ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0" y="1714500"/>
            <a:ext cx="4286250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   «У отставного генерал-майора Булдеева разболелись зубы. Он полоскал рот водкой, коньяком, прикладывал к больному зубу табачную копоть,  скипидар, керосин, но всё это  не помогало».</a:t>
            </a:r>
            <a:endParaRPr lang="ru-RU" sz="360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0"/>
            <a:ext cx="4143375" cy="1571625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ТОЛСТЫЙ и ТОНКИЙ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75" y="2000250"/>
            <a:ext cx="3643313" cy="4500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«На вокзале Николаевской железной дороги встретились два приятеля».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47700" y="5157788"/>
            <a:ext cx="8496300" cy="1700212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4875" y="785813"/>
            <a:ext cx="4429125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   Рассказ А. П.Чехова «Хамелеон»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25" y="4000500"/>
            <a:ext cx="3571875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tabLst>
                <a:tab pos="182563" algn="l"/>
              </a:tabLst>
              <a:defRPr/>
            </a:pP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В человеке всё должно быть прекрасно: и лицо, и одежда, и душа, и мысли.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517232"/>
            <a:ext cx="7776863" cy="923330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А.П. ЧЕХОВ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43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286375" y="274638"/>
            <a:ext cx="3857625" cy="5654675"/>
          </a:xfrm>
        </p:spPr>
        <p:txBody>
          <a:bodyPr/>
          <a:lstStyle/>
          <a:p>
            <a:pPr eaLnBrk="1" hangingPunct="1"/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Где происходит действие?</a:t>
            </a:r>
          </a:p>
        </p:txBody>
      </p:sp>
      <p:pic>
        <p:nvPicPr>
          <p:cNvPr id="22531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578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572125" y="274638"/>
            <a:ext cx="3571875" cy="5654675"/>
          </a:xfrm>
        </p:spPr>
        <p:txBody>
          <a:bodyPr/>
          <a:lstStyle/>
          <a:p>
            <a:pPr eaLnBrk="1" hangingPunct="1"/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Кто главные герои?</a:t>
            </a:r>
          </a:p>
        </p:txBody>
      </p:sp>
      <p:pic>
        <p:nvPicPr>
          <p:cNvPr id="2355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292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715000" y="274638"/>
            <a:ext cx="3429000" cy="5368925"/>
          </a:xfrm>
        </p:spPr>
        <p:txBody>
          <a:bodyPr/>
          <a:lstStyle/>
          <a:p>
            <a:pPr eaLnBrk="1" hangingPunct="1"/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Что лежит в основе сюжета?</a:t>
            </a:r>
          </a:p>
        </p:txBody>
      </p:sp>
      <p:pic>
        <p:nvPicPr>
          <p:cNvPr id="24579" name="Picture 6" descr="LI7RK_10-01_IL_09-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15000" cy="6858000"/>
          </a:xfr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429250" y="274638"/>
            <a:ext cx="3714750" cy="5583237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Полицейский надзиратель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Очумелов</a:t>
            </a:r>
          </a:p>
        </p:txBody>
      </p:sp>
      <p:pic>
        <p:nvPicPr>
          <p:cNvPr id="25603" name="Picture 5" descr="C:\Users\555\Desktop\к презентации\img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5721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57813" y="274638"/>
            <a:ext cx="3786187" cy="5868987"/>
          </a:xfrm>
        </p:spPr>
        <p:txBody>
          <a:bodyPr/>
          <a:lstStyle/>
          <a:p>
            <a:pPr eaLnBrk="1" hangingPunct="1"/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Золотых дел мастер </a:t>
            </a: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Хрюкин</a:t>
            </a:r>
          </a:p>
        </p:txBody>
      </p:sp>
      <p:pic>
        <p:nvPicPr>
          <p:cNvPr id="4" name="Picture 4" descr="img09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5781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472488" cy="44831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Хамелеон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разновидность ящериц, способных менять свой цвет в зависимости от окружающей среды.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Хамелеон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человек, легко меняющий свои взгляды, убеждения, симпатии в зависимости от обстановки.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latin typeface="Monotype Corsiva" pitchFamily="66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401050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/>
              <a:t>«Хамелеон»</a:t>
            </a:r>
          </a:p>
        </p:txBody>
      </p:sp>
      <p:sp>
        <p:nvSpPr>
          <p:cNvPr id="28675" name="WordArt 4"/>
          <p:cNvSpPr>
            <a:spLocks noChangeArrowheads="1" noChangeShapeType="1" noTextEdit="1"/>
          </p:cNvSpPr>
          <p:nvPr/>
        </p:nvSpPr>
        <p:spPr bwMode="auto">
          <a:xfrm>
            <a:off x="4000500" y="0"/>
            <a:ext cx="45307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15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429125" y="928688"/>
            <a:ext cx="45005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</a:rPr>
              <a:t>Викторина 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bg2">
                    <a:lumMod val="25000"/>
                  </a:schemeClr>
                </a:solidFill>
              </a:rPr>
              <a:t>по 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bg2">
                    <a:lumMod val="25000"/>
                  </a:schemeClr>
                </a:solidFill>
              </a:rPr>
              <a:t>биографии и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bg2">
                    <a:lumMod val="25000"/>
                  </a:schemeClr>
                </a:solidFill>
              </a:rPr>
              <a:t>творчеству  А.П. Чехова</a:t>
            </a:r>
          </a:p>
        </p:txBody>
      </p:sp>
      <p:pic>
        <p:nvPicPr>
          <p:cNvPr id="11267" name="Picture 29" descr="Картинка 1 из 20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3971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11"/>
          <p:cNvSpPr>
            <a:spLocks noChangeArrowheads="1" noChangeShapeType="1" noTextEdit="1"/>
          </p:cNvSpPr>
          <p:nvPr/>
        </p:nvSpPr>
        <p:spPr bwMode="auto">
          <a:xfrm>
            <a:off x="1714500" y="188913"/>
            <a:ext cx="52863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общего?</a:t>
            </a:r>
          </a:p>
        </p:txBody>
      </p:sp>
      <p:sp>
        <p:nvSpPr>
          <p:cNvPr id="29699" name="Text Box 12"/>
          <p:cNvSpPr txBox="1">
            <a:spLocks noChangeArrowheads="1"/>
          </p:cNvSpPr>
          <p:nvPr/>
        </p:nvSpPr>
        <p:spPr bwMode="auto">
          <a:xfrm>
            <a:off x="395288" y="558958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9700" name="Рисунок 7" descr="cham6.jpg"/>
          <p:cNvPicPr>
            <a:picLocks noChangeAspect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14438"/>
            <a:ext cx="4500562" cy="5643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4643438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401050" cy="5500687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Хамелеонство-лицемерие, угодничество, чинопочитание, приспособленчество,.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Лицемерие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несоответствие слов, поступков человека истинным намерениям.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Угодничество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излишняя услужливость, стремление всем угодить, чтобы вызвать благосклонность, расположение к себе.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Чинопочитание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почитание старших чинов со стороны младших, чиновничья дисциплина 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Приспособленчество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умение приспосабливаться к обстоятельствам, маскируя свои истинные взгляды.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latin typeface="Monotype Corsiva" pitchFamily="66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643188" y="142875"/>
            <a:ext cx="6000750" cy="142875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Коррупция</a:t>
            </a:r>
          </a:p>
        </p:txBody>
      </p:sp>
      <p:pic>
        <p:nvPicPr>
          <p:cNvPr id="31747" name="Рисунок 5" descr="Безимени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485775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reg.h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4932363"/>
            <a:ext cx="2643187" cy="192563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Рисунок 11" descr="руки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936750"/>
            <a:ext cx="4429125" cy="45926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643938" cy="22145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Корру́пция </a:t>
            </a:r>
            <a:r>
              <a:rPr lang="ru-RU" sz="2800" b="1" smtClean="0"/>
              <a:t> </a:t>
            </a:r>
            <a:r>
              <a:rPr lang="ru-RU" sz="2800" smtClean="0"/>
              <a:t>— использование должностным лицом своих властных полномочий и доверенных ему прав в целях личной выгоды, противоречащее законодательству и моральным установкам.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407193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Взятка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Растрата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Мошенничество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Вымогательство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Злоупотребление должностными полномочиями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357312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75"/>
            <a:ext cx="8401050" cy="471487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Сатира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гневное осуждение (обличение) и беспощадное высмеивание пороков общественной и личной жизни. 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928687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А.П.ЧЕХОВА: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429625" cy="4759325"/>
          </a:xfrm>
        </p:spPr>
        <p:txBody>
          <a:bodyPr rtlCol="0"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БУДЬ ПОДХАЛИМОМ, УГОДНИКОМ, ЛЬСТЕЦОМ!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4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УВАЖАЙ В СЕБЕ 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ЛИЧНОСТЬ!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6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Написать творческую работу на тему: 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«А если бы…» 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(придумать другую концовку рассказа «Хамелеон»).</a:t>
            </a:r>
          </a:p>
          <a:p>
            <a:pPr algn="ctr">
              <a:defRPr/>
            </a:pP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родился Чехов?</a:t>
            </a:r>
          </a:p>
        </p:txBody>
      </p:sp>
      <p:pic>
        <p:nvPicPr>
          <p:cNvPr id="12291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учебное заведение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9144000" cy="5643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5" y="0"/>
            <a:ext cx="4143375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 работал А.П. Чехов по окончании Московского университета?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2571750"/>
            <a:ext cx="2857500" cy="30670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/>
          </a:p>
        </p:txBody>
      </p:sp>
      <p:pic>
        <p:nvPicPr>
          <p:cNvPr id="14340" name="Picture 2" descr="C:\Users\555\Desktop\к презентации\chehov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313"/>
            <a:ext cx="8229600" cy="60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929188" y="1071563"/>
            <a:ext cx="4214812" cy="55721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каким псевдонимом появились первые рассказы А.П. Чехова?</a:t>
            </a:r>
          </a:p>
        </p:txBody>
      </p:sp>
      <p:pic>
        <p:nvPicPr>
          <p:cNvPr id="15364" name="Picture 2" descr="C:\Users\555\Desktop\к презентации\chehov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214313"/>
            <a:ext cx="4143375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КАШТАНКА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88" y="1357313"/>
            <a:ext cx="4000500" cy="5214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« Молодая рыжая собака - помесь такса с дворняжкой - очень похожая мордой на лисицу, бегала взад и вперед по тротуару и беспокойно оглядывалась по сторонам.  Как это могло случиться, что она заблудилась?»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214313"/>
            <a:ext cx="3686175" cy="785812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ВАНЬКА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3" y="1357313"/>
            <a:ext cx="4143375" cy="5357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"Милый дедушка, Константин Макарыч! Пишу тебе письмо. Поздравляю  с Рождеством и желаю тебе всего от господа бога. Нету у меня ни отца, ни маменьки, только ты у меня один остался".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0" y="274638"/>
            <a:ext cx="3829050" cy="654050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</a:rPr>
              <a:t>МАЛЬЧИКИ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3" y="1571625"/>
            <a:ext cx="4143375" cy="5072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«Немного погодя Володя и его друг Чечевицын, ошеломленные шумной встречей и всё еще розовые от холода, сидели за столом. Три сестры Володи, Катя, Соня и Маша, не отрывали глаз от нового знакомого». </a:t>
            </a:r>
            <a:endParaRPr lang="ru-RU" sz="28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8b7794fb7570ef3a456eb485966c441fca5"/>
  <p:tag name="ISPRING_SCORM_RATE_SLIDES" val="0"/>
  <p:tag name="ISPRING_SCORM_RATE_QUIZZES" val="0"/>
  <p:tag name="ISPRING_SCORM_PASSING_SCORE" val="0.000000000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698</TotalTime>
  <Words>473</Words>
  <Application>Microsoft Office PowerPoint</Application>
  <PresentationFormat>Экран (4:3)</PresentationFormat>
  <Paragraphs>93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Calibri</vt:lpstr>
      <vt:lpstr>Arial</vt:lpstr>
      <vt:lpstr>Trebuchet MS</vt:lpstr>
      <vt:lpstr>Georgia</vt:lpstr>
      <vt:lpstr>Wingdings 2</vt:lpstr>
      <vt:lpstr>Times New Roman</vt:lpstr>
      <vt:lpstr>Arial Black</vt:lpstr>
      <vt:lpstr>Monotype Corsiva</vt:lpstr>
      <vt:lpstr>Тема Office</vt:lpstr>
      <vt:lpstr>Городская</vt:lpstr>
      <vt:lpstr>1_Городская</vt:lpstr>
      <vt:lpstr>Презентация PowerPoint</vt:lpstr>
      <vt:lpstr>Презентация PowerPoint</vt:lpstr>
      <vt:lpstr>Где родился Чехов?</vt:lpstr>
      <vt:lpstr>Назовите учебное заведение</vt:lpstr>
      <vt:lpstr>Кем работал А.П. Чехов по окончании Московского университета?</vt:lpstr>
      <vt:lpstr>Презентация PowerPoint</vt:lpstr>
      <vt:lpstr>КАШТАНКА</vt:lpstr>
      <vt:lpstr>ВАНЬКА</vt:lpstr>
      <vt:lpstr>МАЛЬЧИКИ</vt:lpstr>
      <vt:lpstr>ЛОШАДИНАЯ ФАМИЛИЯ</vt:lpstr>
      <vt:lpstr>ТОЛСТЫЙ и ТОНКИЙ</vt:lpstr>
      <vt:lpstr>   </vt:lpstr>
      <vt:lpstr>Где происходит действие?</vt:lpstr>
      <vt:lpstr>Кто главные герои?</vt:lpstr>
      <vt:lpstr>Что лежит в основе сюжета?</vt:lpstr>
      <vt:lpstr>Полицейский надзирательОчумелов</vt:lpstr>
      <vt:lpstr>Золотых дел мастер Хрюкин</vt:lpstr>
      <vt:lpstr>СЛОВАРНАЯ РАБОТА</vt:lpstr>
      <vt:lpstr>Презентация PowerPoint</vt:lpstr>
      <vt:lpstr>Презентация PowerPoint</vt:lpstr>
      <vt:lpstr>СЛОВАРНАЯ РАБОТА</vt:lpstr>
      <vt:lpstr>Коррупция</vt:lpstr>
      <vt:lpstr>Корру́пция  — использование должностным лицом своих властных полномочий и доверенных ему прав в целях личной выгоды, противоречащее законодательству и моральным установкам. </vt:lpstr>
      <vt:lpstr>СЛОВАРНАЯ РАБОТА</vt:lpstr>
      <vt:lpstr>СОВЕТ А.П.ЧЕХОВА: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Кучумовой</dc:title>
  <dc:creator>Ирина</dc:creator>
  <cp:lastModifiedBy>diz</cp:lastModifiedBy>
  <cp:revision>130</cp:revision>
  <dcterms:modified xsi:type="dcterms:W3CDTF">2014-04-02T20:15:36Z</dcterms:modified>
</cp:coreProperties>
</file>