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66" r:id="rId6"/>
    <p:sldId id="259" r:id="rId7"/>
    <p:sldId id="260" r:id="rId8"/>
    <p:sldId id="261" r:id="rId9"/>
    <p:sldId id="262" r:id="rId10"/>
    <p:sldId id="272" r:id="rId11"/>
    <p:sldId id="263" r:id="rId12"/>
    <p:sldId id="269" r:id="rId13"/>
    <p:sldId id="264" r:id="rId14"/>
    <p:sldId id="268" r:id="rId15"/>
    <p:sldId id="271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0DA4-FD6C-48A7-A58D-3894FE9FFE45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0FB8A-FF2E-494A-929E-355D6ADBF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6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2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5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4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4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39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95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1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7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7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3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2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9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2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0FB8A-FF2E-494A-929E-355D6ADBF3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7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75000" sy="9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0489EC0-A394-4961-9BB4-78DEE2B1D1BF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CB7E99-5DC7-4CD8-868B-63F3D7861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72;&#1085;&#1090;&#1080;&#1082;&#1086;&#1088;&#1088;&#1091;&#1087;&#1094;&#1080;&#1103;\&#1087;&#1088;&#1077;&#1079;&#1077;&#1085;&#1090;&#1072;&#1094;&#1080;&#1103;\detskie_pesni_-_dorogoju_dobra_(zvukoff.ru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2;&#1085;&#1090;&#1080;&#1082;&#1086;&#1088;&#1088;&#1091;&#1087;&#1094;&#1080;&#1103;\&#1087;&#1088;&#1077;&#1079;&#1077;&#1085;&#1090;&#1072;&#1094;&#1080;&#1103;\Detskie_pesni_iz_multfilmov-Parovozik_iz_Romashkovo(vmusice.net)%20(1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2;&#1085;&#1090;&#1080;&#1082;&#1086;&#1088;&#1088;&#1091;&#1087;&#1094;&#1080;&#1103;\&#1087;&#1088;&#1077;&#1079;&#1077;&#1085;&#1090;&#1072;&#1094;&#1080;&#1103;\096_James%20Last%20-%20Sacrifice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n-news.ru/Content/uploadfiles/image/Statyi/12639_litStran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8056618" cy="2500330"/>
          </a:xfrm>
          <a:prstGeom prst="rect">
            <a:avLst/>
          </a:prstGeom>
          <a:noFill/>
        </p:spPr>
      </p:pic>
      <p:pic>
        <p:nvPicPr>
          <p:cNvPr id="6" name="Picture 4" descr="http://lislib.at.ua/novosti/doro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71876"/>
            <a:ext cx="5572164" cy="2214578"/>
          </a:xfrm>
          <a:prstGeom prst="rect">
            <a:avLst/>
          </a:prstGeom>
          <a:noFill/>
        </p:spPr>
      </p:pic>
      <p:pic>
        <p:nvPicPr>
          <p:cNvPr id="5" name="detskie_pesni_-_dorogoju_dobr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836712"/>
            <a:ext cx="7470644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4359" y="5157192"/>
            <a:ext cx="396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ВОЛОНТЁРЫ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3415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coolhunter.net/images/gar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643050"/>
            <a:ext cx="5516956" cy="413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582388"/>
            <a:ext cx="365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САД ДОБРА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3" y="4572008"/>
            <a:ext cx="2427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7200" b="1" dirty="0" smtClean="0"/>
              <a:t>Литературный ринг</a:t>
            </a:r>
            <a:endParaRPr lang="ru-RU" sz="7200" b="1" dirty="0"/>
          </a:p>
        </p:txBody>
      </p:sp>
      <p:pic>
        <p:nvPicPr>
          <p:cNvPr id="38916" name="Picture 4" descr="http://tsch.ucoz.ru/karnina/2013/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571744"/>
            <a:ext cx="3495675" cy="2419351"/>
          </a:xfrm>
          <a:prstGeom prst="rect">
            <a:avLst/>
          </a:prstGeom>
          <a:noFill/>
        </p:spPr>
      </p:pic>
      <p:pic>
        <p:nvPicPr>
          <p:cNvPr id="4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3" y="4572008"/>
            <a:ext cx="2427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ystalinks.com/gpside_abo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7364"/>
            <a:ext cx="5904414" cy="39442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6277" y="620688"/>
            <a:ext cx="597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ПИРАМИДА ДОБРА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3" y="4572008"/>
            <a:ext cx="2427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im5-tub-ru.yandex.net/i?id=163558129-03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://f3.mylove.ru/2Po82u7Hu9926Z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312119" cy="4731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369" y="908720"/>
            <a:ext cx="75532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Добрые слова – корни,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добрые мысли – цветы,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обрые дела – плоды,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добрые сердца – сады.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2970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enyola.com/blog/wp-content/uploads/2013/05/delat-dob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9" y="519474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3366"/>
                </a:solidFill>
                <a:latin typeface="Monotype Corsiva" pitchFamily="66" charset="0"/>
              </a:rPr>
              <a:t>Что такое добро?</a:t>
            </a:r>
          </a:p>
        </p:txBody>
      </p:sp>
      <p:pic>
        <p:nvPicPr>
          <p:cNvPr id="10242" name="Picture 2" descr="http://forum.moya-semya.ru/uploads/av-113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040560" cy="46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7238"/>
            <a:ext cx="8229600" cy="4058925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тзывчивость, душевное расположение к людям, стремление делать добро другим.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2114" y="620688"/>
            <a:ext cx="54854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Доброта – 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9897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819" y="1556792"/>
            <a:ext cx="762189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 и </a:t>
            </a:r>
          </a:p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оговорки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добре и доброте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17.privet.ru/lr/0919fafe85246641c20a1445a7f664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30" y="620688"/>
            <a:ext cx="5423724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34300" y="4692654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3366"/>
                </a:solidFill>
                <a:latin typeface="Monotype Corsiva" pitchFamily="66" charset="0"/>
              </a:rPr>
              <a:t>Какого человека можно назвать добрым?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096000" cy="5381626"/>
          </a:xfrm>
          <a:prstGeom prst="rect">
            <a:avLst/>
          </a:prstGeom>
          <a:noFill/>
        </p:spPr>
      </p:pic>
      <p:pic>
        <p:nvPicPr>
          <p:cNvPr id="4" name="Detskie_pesni_iz_multfilmov-Parovozik_iz_Romashkovo(vmusice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ikobras.com/wp-content/uploads/2011/03/0_24426_49a18d1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8009475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0408" y="652258"/>
            <a:ext cx="6775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Поэтическа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улица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3" y="4572008"/>
            <a:ext cx="2427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ververa.com/imgnews/ruchey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28802"/>
            <a:ext cx="5664122" cy="3686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1059" y="764704"/>
            <a:ext cx="73618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Ручеёк доброты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096_James Last - Sacrifi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620688"/>
            <a:ext cx="304800" cy="304800"/>
          </a:xfrm>
          <a:prstGeom prst="rect">
            <a:avLst/>
          </a:prstGeom>
        </p:spPr>
      </p:pic>
      <p:pic>
        <p:nvPicPr>
          <p:cNvPr id="6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3" y="4572008"/>
            <a:ext cx="2427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r-portal.ru/files/styles/large/public/mini/dobrota.gif?itok=aPGQLv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57364"/>
            <a:ext cx="4524485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784" y="836712"/>
            <a:ext cx="7440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ПЕРЕУЛОК ДОБРЫХ ДЕЛ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forum.materinstvo.ru/uploads/1251027472/post-137946-1251037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3" y="4572008"/>
            <a:ext cx="242762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812fe567ea31a6dc8fa30822a2da7a92a436874"/>
  <p:tag name="ISPRING_SCORM_RATE_SLIDES" val="0"/>
  <p:tag name="ISPRING_SCORM_RATE_QUIZZES" val="0"/>
  <p:tag name="ISPRING_SCORM_PASSING_SCORE" val="0.0000000000"/>
</p:tagLst>
</file>

<file path=ppt/theme/theme1.xml><?xml version="1.0" encoding="utf-8"?>
<a:theme xmlns:a="http://schemas.openxmlformats.org/drawingml/2006/main" name="Тема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186</TotalTime>
  <Words>81</Words>
  <Application>Microsoft Office PowerPoint</Application>
  <PresentationFormat>Экран (4:3)</PresentationFormat>
  <Paragraphs>34</Paragraphs>
  <Slides>16</Slides>
  <Notes>16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Литературный ринг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Степыревоой Ворониной</dc:title>
  <dc:creator>Кабинет №16</dc:creator>
  <cp:lastModifiedBy>diz</cp:lastModifiedBy>
  <cp:revision>24</cp:revision>
  <dcterms:created xsi:type="dcterms:W3CDTF">2014-01-21T10:54:20Z</dcterms:created>
  <dcterms:modified xsi:type="dcterms:W3CDTF">2014-04-02T20:20:57Z</dcterms:modified>
</cp:coreProperties>
</file>